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09" r:id="rId3"/>
    <p:sldId id="314" r:id="rId5"/>
    <p:sldId id="345" r:id="rId6"/>
    <p:sldId id="346" r:id="rId7"/>
    <p:sldId id="347" r:id="rId8"/>
    <p:sldId id="342" r:id="rId9"/>
    <p:sldId id="343" r:id="rId10"/>
    <p:sldId id="349" r:id="rId11"/>
    <p:sldId id="357" r:id="rId12"/>
    <p:sldId id="374" r:id="rId13"/>
    <p:sldId id="316" r:id="rId14"/>
    <p:sldId id="350" r:id="rId15"/>
    <p:sldId id="352" r:id="rId16"/>
    <p:sldId id="353" r:id="rId17"/>
    <p:sldId id="366" r:id="rId18"/>
    <p:sldId id="367" r:id="rId19"/>
    <p:sldId id="368" r:id="rId20"/>
    <p:sldId id="370" r:id="rId21"/>
    <p:sldId id="371" r:id="rId22"/>
    <p:sldId id="369" r:id="rId23"/>
    <p:sldId id="372" r:id="rId24"/>
    <p:sldId id="360" r:id="rId25"/>
    <p:sldId id="326" r:id="rId26"/>
    <p:sldId id="373" r:id="rId27"/>
    <p:sldId id="362" r:id="rId28"/>
    <p:sldId id="361" r:id="rId29"/>
    <p:sldId id="348" r:id="rId30"/>
    <p:sldId id="340" r:id="rId3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5A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56" autoAdjust="0"/>
    <p:restoredTop sz="94660"/>
  </p:normalViewPr>
  <p:slideViewPr>
    <p:cSldViewPr snapToGrid="0">
      <p:cViewPr varScale="1">
        <p:scale>
          <a:sx n="74" d="100"/>
          <a:sy n="74" d="100"/>
        </p:scale>
        <p:origin x="5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DBBFFB7-9E05-46FE-9021-E88FDF0CDB36}" type="doc">
      <dgm:prSet loTypeId="relationship" loCatId="relationship" qsTypeId="urn:microsoft.com/office/officeart/2005/8/quickstyle/simple1" qsCatId="simple" csTypeId="urn:microsoft.com/office/officeart/2005/8/colors/colorful1#1" csCatId="colorful" phldr="1"/>
      <dgm:spPr/>
      <dgm:t>
        <a:bodyPr/>
        <a:lstStyle/>
        <a:p>
          <a:endParaRPr lang="zh-CN" altLang="en-US"/>
        </a:p>
      </dgm:t>
    </dgm:pt>
    <dgm:pt modelId="{14969585-A7DB-47AC-87BA-9BF5882A1FE9}">
      <dgm:prSet phldrT="[文本]" phldr="0" custT="0"/>
      <dgm:spPr/>
      <dgm:t>
        <a:bodyPr vert="horz" wrap="square"/>
        <a:p>
          <a:pPr>
            <a:lnSpc>
              <a:spcPct val="100000"/>
            </a:lnSpc>
            <a:spcBef>
              <a:spcPct val="0"/>
            </a:spcBef>
            <a:spcAft>
              <a:spcPct val="35000"/>
            </a:spcAft>
          </a:pPr>
          <a:r>
            <a:rPr lang="zh-CN" altLang="en-US" dirty="0"/>
            <a:t>美妆</a:t>
          </a:r>
          <a:r>
            <a:rPr lang="zh-CN" altLang="en-US" dirty="0"/>
            <a:t>商城</a:t>
          </a:r>
          <a:r>
            <a:rPr lang="zh-CN" altLang="en-US" dirty="0"/>
            <a:t>系统</a:t>
          </a:r>
          <a:r>
            <a:rPr/>
            <a:t/>
          </a:r>
          <a:endParaRPr/>
        </a:p>
      </dgm:t>
    </dgm:pt>
    <dgm:pt modelId="{1C26A760-55DC-4026-B253-213D3516AF12}" cxnId="{964C78F3-5DD7-4780-86D0-B778654ED3AB}" type="parTrans">
      <dgm:prSet/>
      <dgm:spPr/>
      <dgm:t>
        <a:bodyPr/>
        <a:lstStyle/>
        <a:p>
          <a:endParaRPr lang="zh-CN" altLang="en-US"/>
        </a:p>
      </dgm:t>
    </dgm:pt>
    <dgm:pt modelId="{F4B36177-290C-452B-9B97-3D0A3EC27250}" cxnId="{964C78F3-5DD7-4780-86D0-B778654ED3AB}" type="sibTrans">
      <dgm:prSet/>
      <dgm:spPr/>
      <dgm:t>
        <a:bodyPr/>
        <a:lstStyle/>
        <a:p>
          <a:endParaRPr lang="zh-CN" altLang="en-US"/>
        </a:p>
      </dgm:t>
    </dgm:pt>
    <dgm:pt modelId="{EB2C7FDD-7330-4CEF-AC16-EB2CA52D6B59}">
      <dgm:prSet phldrT="[文本]"/>
      <dgm:spPr/>
      <dgm:t>
        <a:bodyPr/>
        <a:lstStyle/>
        <a:p>
          <a:r>
            <a:rPr lang="zh-CN" altLang="en-US" dirty="0"/>
            <a:t>客户端</a:t>
          </a:r>
        </a:p>
      </dgm:t>
    </dgm:pt>
    <dgm:pt modelId="{370E192E-F745-4F77-B12C-B5CF06F1DACD}" cxnId="{0902672A-5171-4BE1-BBF2-CF9528C37C16}" type="parTrans">
      <dgm:prSet/>
      <dgm:spPr/>
      <dgm:t>
        <a:bodyPr/>
        <a:lstStyle/>
        <a:p>
          <a:endParaRPr lang="zh-CN" altLang="en-US"/>
        </a:p>
      </dgm:t>
    </dgm:pt>
    <dgm:pt modelId="{A6C7CF1A-40FE-49E2-B65E-B3DC450AC21F}" cxnId="{0902672A-5171-4BE1-BBF2-CF9528C37C16}" type="sibTrans">
      <dgm:prSet/>
      <dgm:spPr/>
      <dgm:t>
        <a:bodyPr/>
        <a:lstStyle/>
        <a:p>
          <a:endParaRPr lang="zh-CN" altLang="en-US"/>
        </a:p>
      </dgm:t>
    </dgm:pt>
    <dgm:pt modelId="{11943C1F-37BB-497A-9868-7A67B306ABE9}">
      <dgm:prSet phldrT="[文本]"/>
      <dgm:spPr/>
      <dgm:t>
        <a:bodyPr/>
        <a:lstStyle/>
        <a:p>
          <a:r>
            <a:rPr lang="zh-CN" altLang="en-US" dirty="0"/>
            <a:t>买家</a:t>
          </a:r>
        </a:p>
      </dgm:t>
    </dgm:pt>
    <dgm:pt modelId="{75AE10F4-77CC-468E-BA2B-C945D7E8371F}" cxnId="{E6FE152A-8219-417C-A029-3DD3C745D865}" type="parTrans">
      <dgm:prSet/>
      <dgm:spPr/>
      <dgm:t>
        <a:bodyPr/>
        <a:lstStyle/>
        <a:p>
          <a:endParaRPr lang="zh-CN" altLang="en-US"/>
        </a:p>
      </dgm:t>
    </dgm:pt>
    <dgm:pt modelId="{52429964-CAE7-496F-ABC4-D049A81CDE55}" cxnId="{E6FE152A-8219-417C-A029-3DD3C745D865}" type="sibTrans">
      <dgm:prSet/>
      <dgm:spPr/>
      <dgm:t>
        <a:bodyPr/>
        <a:lstStyle/>
        <a:p>
          <a:endParaRPr lang="zh-CN" altLang="en-US"/>
        </a:p>
      </dgm:t>
    </dgm:pt>
    <dgm:pt modelId="{7D597DCE-3693-4018-931C-0A60C79F1D53}">
      <dgm:prSet phldrT="[文本]"/>
      <dgm:spPr/>
      <dgm:t>
        <a:bodyPr/>
        <a:lstStyle/>
        <a:p>
          <a:r>
            <a:rPr lang="zh-CN" altLang="en-US" dirty="0"/>
            <a:t>查看商品</a:t>
          </a:r>
        </a:p>
      </dgm:t>
    </dgm:pt>
    <dgm:pt modelId="{7027DFCF-2B94-41CE-AAFA-23F4776F9F84}" cxnId="{0B999C90-A937-4A3A-81C8-C72ED244425F}" type="parTrans">
      <dgm:prSet/>
      <dgm:spPr/>
      <dgm:t>
        <a:bodyPr/>
        <a:lstStyle/>
        <a:p>
          <a:endParaRPr lang="zh-CN" altLang="en-US"/>
        </a:p>
      </dgm:t>
    </dgm:pt>
    <dgm:pt modelId="{55CD5072-5448-465B-BC33-4D6A839B1F50}" cxnId="{0B999C90-A937-4A3A-81C8-C72ED244425F}" type="sibTrans">
      <dgm:prSet/>
      <dgm:spPr/>
      <dgm:t>
        <a:bodyPr/>
        <a:lstStyle/>
        <a:p>
          <a:endParaRPr lang="zh-CN" altLang="en-US"/>
        </a:p>
      </dgm:t>
    </dgm:pt>
    <dgm:pt modelId="{00E731EB-C6B8-42A8-9823-59BF76ED0820}">
      <dgm:prSet phldrT="[文本]"/>
      <dgm:spPr/>
      <dgm:t>
        <a:bodyPr/>
        <a:lstStyle/>
        <a:p>
          <a:r>
            <a:rPr lang="zh-CN" altLang="en-US" dirty="0"/>
            <a:t>查询商品</a:t>
          </a:r>
        </a:p>
      </dgm:t>
    </dgm:pt>
    <dgm:pt modelId="{4DAC607B-9E37-4CF3-B016-485A7CCA76A7}" cxnId="{DEA73DD1-353C-4042-AAA5-194D0727831C}" type="parTrans">
      <dgm:prSet/>
      <dgm:spPr/>
      <dgm:t>
        <a:bodyPr/>
        <a:lstStyle/>
        <a:p>
          <a:endParaRPr lang="zh-CN" altLang="en-US"/>
        </a:p>
      </dgm:t>
    </dgm:pt>
    <dgm:pt modelId="{B895002E-ABCB-4702-AFF2-2E3DDD8CB8EC}" cxnId="{DEA73DD1-353C-4042-AAA5-194D0727831C}" type="sibTrans">
      <dgm:prSet/>
      <dgm:spPr/>
      <dgm:t>
        <a:bodyPr/>
        <a:lstStyle/>
        <a:p>
          <a:endParaRPr lang="zh-CN" altLang="en-US"/>
        </a:p>
      </dgm:t>
    </dgm:pt>
    <dgm:pt modelId="{E782B167-5FBA-44E7-81DC-FD0A87265AEC}">
      <dgm:prSet phldrT="[文本]"/>
      <dgm:spPr/>
      <dgm:t>
        <a:bodyPr/>
        <a:lstStyle/>
        <a:p>
          <a:r>
            <a:rPr lang="zh-CN" altLang="en-US" dirty="0"/>
            <a:t>加入购物车</a:t>
          </a:r>
        </a:p>
      </dgm:t>
    </dgm:pt>
    <dgm:pt modelId="{85181B34-9C17-4E36-B25C-51EC77061559}" cxnId="{7E93D9B5-FC79-4EED-8D4D-11D7315DCAE7}" type="parTrans">
      <dgm:prSet/>
      <dgm:spPr/>
      <dgm:t>
        <a:bodyPr/>
        <a:lstStyle/>
        <a:p>
          <a:endParaRPr lang="zh-CN" altLang="en-US"/>
        </a:p>
      </dgm:t>
    </dgm:pt>
    <dgm:pt modelId="{BDA1FBAC-5FE7-46DF-A131-38827AF207CA}" cxnId="{7E93D9B5-FC79-4EED-8D4D-11D7315DCAE7}" type="sibTrans">
      <dgm:prSet/>
      <dgm:spPr/>
      <dgm:t>
        <a:bodyPr/>
        <a:lstStyle/>
        <a:p>
          <a:endParaRPr lang="zh-CN" altLang="en-US"/>
        </a:p>
      </dgm:t>
    </dgm:pt>
    <dgm:pt modelId="{B6D68A95-F1BB-49EF-9C34-8F7DE2E0D033}">
      <dgm:prSet phldrT="[文本]"/>
      <dgm:spPr/>
      <dgm:t>
        <a:bodyPr/>
        <a:lstStyle/>
        <a:p>
          <a:r>
            <a:rPr lang="zh-CN" altLang="en-US" dirty="0"/>
            <a:t>查询订单信息</a:t>
          </a:r>
        </a:p>
      </dgm:t>
    </dgm:pt>
    <dgm:pt modelId="{11C119BC-BF62-462E-9536-6218254A0215}" cxnId="{B192CA52-92C5-4BFA-B68C-309015B061D1}" type="parTrans">
      <dgm:prSet/>
      <dgm:spPr/>
      <dgm:t>
        <a:bodyPr/>
        <a:lstStyle/>
        <a:p>
          <a:endParaRPr lang="zh-CN" altLang="en-US"/>
        </a:p>
      </dgm:t>
    </dgm:pt>
    <dgm:pt modelId="{8A5C2940-F52E-4D0F-AC7B-8FB31108F1A2}" cxnId="{B192CA52-92C5-4BFA-B68C-309015B061D1}" type="sibTrans">
      <dgm:prSet/>
      <dgm:spPr/>
      <dgm:t>
        <a:bodyPr/>
        <a:lstStyle/>
        <a:p>
          <a:endParaRPr lang="zh-CN" altLang="en-US"/>
        </a:p>
      </dgm:t>
    </dgm:pt>
    <dgm:pt modelId="{9070648C-4347-44C7-9552-79E38573C446}">
      <dgm:prSet phldrT="[文本]"/>
      <dgm:spPr/>
      <dgm:t>
        <a:bodyPr/>
        <a:lstStyle/>
        <a:p>
          <a:r>
            <a:rPr lang="zh-CN" altLang="en-US" dirty="0"/>
            <a:t>查看订单</a:t>
          </a:r>
        </a:p>
      </dgm:t>
    </dgm:pt>
    <dgm:pt modelId="{CA7E8C4F-DA77-4DF6-8866-1E72CFDB6C80}" cxnId="{D3B26D69-299F-4ADA-A4DB-D2CA1435C595}" type="parTrans">
      <dgm:prSet/>
      <dgm:spPr/>
      <dgm:t>
        <a:bodyPr/>
        <a:lstStyle/>
        <a:p>
          <a:endParaRPr lang="zh-CN" altLang="en-US"/>
        </a:p>
      </dgm:t>
    </dgm:pt>
    <dgm:pt modelId="{E439E9CB-7F37-4320-846B-F13771234F62}" cxnId="{D3B26D69-299F-4ADA-A4DB-D2CA1435C595}" type="sibTrans">
      <dgm:prSet/>
      <dgm:spPr/>
      <dgm:t>
        <a:bodyPr/>
        <a:lstStyle/>
        <a:p>
          <a:endParaRPr lang="zh-CN" altLang="en-US"/>
        </a:p>
      </dgm:t>
    </dgm:pt>
    <dgm:pt modelId="{25B56F14-EE5A-4EE7-AADB-12D91D7F3A54}">
      <dgm:prSet phldrT="[文本]" phldr="0" custT="0"/>
      <dgm:spPr/>
      <dgm:t>
        <a:bodyPr vert="horz" wrap="square"/>
        <a:p>
          <a:pPr>
            <a:lnSpc>
              <a:spcPct val="100000"/>
            </a:lnSpc>
            <a:spcBef>
              <a:spcPct val="0"/>
            </a:spcBef>
            <a:spcAft>
              <a:spcPct val="35000"/>
            </a:spcAft>
          </a:pPr>
          <a:r>
            <a:rPr lang="zh-CN" altLang="en-US"/>
            <a:t>用户</a:t>
          </a:r>
          <a:r>
            <a:rPr lang="zh-CN" altLang="en-US"/>
            <a:t>注册</a:t>
          </a:r>
          <a:r>
            <a:rPr lang="zh-CN" altLang="en-US"/>
            <a:t/>
          </a:r>
          <a:endParaRPr lang="zh-CN" altLang="en-US"/>
        </a:p>
      </dgm:t>
    </dgm:pt>
    <dgm:pt modelId="{70B6DA77-AC1E-4314-9EB1-89670C024829}" cxnId="{EFFC930C-323C-421D-BCAF-5E23D70D23D5}" type="parTrans">
      <dgm:prSet/>
      <dgm:spPr/>
      <dgm:t>
        <a:bodyPr/>
        <a:lstStyle/>
        <a:p>
          <a:endParaRPr lang="zh-CN" altLang="en-US"/>
        </a:p>
      </dgm:t>
    </dgm:pt>
    <dgm:pt modelId="{3AC6C12B-1A35-4E55-BCE7-7AC2876729DF}" cxnId="{EFFC930C-323C-421D-BCAF-5E23D70D23D5}" type="sibTrans">
      <dgm:prSet/>
      <dgm:spPr/>
      <dgm:t>
        <a:bodyPr/>
        <a:lstStyle/>
        <a:p>
          <a:endParaRPr lang="zh-CN" altLang="en-US"/>
        </a:p>
      </dgm:t>
    </dgm:pt>
    <dgm:pt modelId="{7CAFF1B8-CE0A-4B53-850D-69BE1E219619}">
      <dgm:prSet phldrT="[文本]" phldr="0" custT="0"/>
      <dgm:spPr/>
      <dgm:t>
        <a:bodyPr vert="horz" wrap="square"/>
        <a:p>
          <a:pPr>
            <a:lnSpc>
              <a:spcPct val="100000"/>
            </a:lnSpc>
            <a:spcBef>
              <a:spcPct val="0"/>
            </a:spcBef>
            <a:spcAft>
              <a:spcPct val="35000"/>
            </a:spcAft>
          </a:pPr>
          <a:r>
            <a:rPr lang="zh-CN"/>
            <a:t>用户</a:t>
          </a:r>
          <a:r>
            <a:rPr lang="zh-CN"/>
            <a:t>登录</a:t>
          </a:r>
          <a:r>
            <a:rPr lang="zh-CN"/>
            <a:t/>
          </a:r>
          <a:endParaRPr lang="zh-CN"/>
        </a:p>
      </dgm:t>
    </dgm:pt>
    <dgm:pt modelId="{7395E1E9-DF54-4E08-BF30-AC35C4016295}" cxnId="{2F3A6FE3-63E6-44D6-A6C0-059ABA17C25F}" type="parTrans">
      <dgm:prSet/>
      <dgm:spPr/>
      <dgm:t>
        <a:bodyPr/>
        <a:lstStyle/>
        <a:p>
          <a:endParaRPr lang="zh-CN" altLang="en-US"/>
        </a:p>
      </dgm:t>
    </dgm:pt>
    <dgm:pt modelId="{261A0C31-9098-4CF7-97FE-A0872A822DB6}" cxnId="{2F3A6FE3-63E6-44D6-A6C0-059ABA17C25F}" type="sibTrans">
      <dgm:prSet/>
      <dgm:spPr/>
      <dgm:t>
        <a:bodyPr/>
        <a:lstStyle/>
        <a:p>
          <a:endParaRPr lang="zh-CN" altLang="en-US"/>
        </a:p>
      </dgm:t>
    </dgm:pt>
    <dgm:pt modelId="{4C5F4E3C-0510-4BA4-BE03-2D9EDD8C6C17}">
      <dgm:prSet phldrT="[文本]"/>
      <dgm:spPr/>
      <dgm:t>
        <a:bodyPr/>
        <a:lstStyle/>
        <a:p>
          <a:r>
            <a:rPr lang="zh-CN" altLang="en-US" dirty="0"/>
            <a:t>服务器</a:t>
          </a:r>
        </a:p>
      </dgm:t>
    </dgm:pt>
    <dgm:pt modelId="{DAABCFCA-34F5-4870-A1AC-93E3587CF4A7}" cxnId="{87E9B493-47A9-4E66-8CA8-39C0AB8E3611}" type="parTrans">
      <dgm:prSet/>
      <dgm:spPr/>
      <dgm:t>
        <a:bodyPr/>
        <a:lstStyle/>
        <a:p>
          <a:endParaRPr lang="zh-CN" altLang="en-US"/>
        </a:p>
      </dgm:t>
    </dgm:pt>
    <dgm:pt modelId="{9B785E8D-B152-4B4A-B265-14036384FF78}" cxnId="{87E9B493-47A9-4E66-8CA8-39C0AB8E3611}" type="sibTrans">
      <dgm:prSet/>
      <dgm:spPr/>
      <dgm:t>
        <a:bodyPr/>
        <a:lstStyle/>
        <a:p>
          <a:endParaRPr lang="zh-CN" altLang="en-US"/>
        </a:p>
      </dgm:t>
    </dgm:pt>
    <dgm:pt modelId="{07176D58-2E97-4294-ABE5-9588CBE73442}" type="pres">
      <dgm:prSet presAssocID="{BDBBFFB7-9E05-46FE-9021-E88FDF0CDB36}" presName="Name0" presStyleCnt="0">
        <dgm:presLayoutVars>
          <dgm:chPref val="1"/>
          <dgm:dir/>
          <dgm:animOne val="branch"/>
          <dgm:animLvl val="lvl"/>
          <dgm:resizeHandles/>
        </dgm:presLayoutVars>
      </dgm:prSet>
      <dgm:spPr/>
      <dgm:t>
        <a:bodyPr/>
        <a:lstStyle/>
        <a:p>
          <a:endParaRPr lang="zh-CN" altLang="en-US"/>
        </a:p>
      </dgm:t>
    </dgm:pt>
    <dgm:pt modelId="{D4EFC1DF-4976-49CA-B37C-76D80D1AD492}" type="pres">
      <dgm:prSet presAssocID="{14969585-A7DB-47AC-87BA-9BF5882A1FE9}" presName="vertOne" presStyleCnt="0"/>
      <dgm:spPr/>
    </dgm:pt>
    <dgm:pt modelId="{C0AD3DFF-4B7B-4449-A508-2C48BCF17971}" type="pres">
      <dgm:prSet presAssocID="{14969585-A7DB-47AC-87BA-9BF5882A1FE9}" presName="txOne" presStyleLbl="node0" presStyleIdx="0" presStyleCnt="1" custLinFactNeighborX="137" custLinFactNeighborY="-8181">
        <dgm:presLayoutVars>
          <dgm:chPref val="3"/>
        </dgm:presLayoutVars>
      </dgm:prSet>
      <dgm:spPr/>
      <dgm:t>
        <a:bodyPr/>
        <a:lstStyle/>
        <a:p>
          <a:endParaRPr lang="zh-CN" altLang="en-US"/>
        </a:p>
      </dgm:t>
    </dgm:pt>
    <dgm:pt modelId="{716E3562-DB78-4EEC-A59A-ECA95A0D45D2}" type="pres">
      <dgm:prSet presAssocID="{14969585-A7DB-47AC-87BA-9BF5882A1FE9}" presName="parTransOne" presStyleCnt="0"/>
      <dgm:spPr/>
    </dgm:pt>
    <dgm:pt modelId="{6B6C53F1-A47D-4F8C-B117-376E76814283}" type="pres">
      <dgm:prSet presAssocID="{14969585-A7DB-47AC-87BA-9BF5882A1FE9}" presName="horzOne" presStyleCnt="0"/>
      <dgm:spPr/>
    </dgm:pt>
    <dgm:pt modelId="{B1197983-E9BB-4F4E-94F9-FCEA363A5D1C}" type="pres">
      <dgm:prSet presAssocID="{EB2C7FDD-7330-4CEF-AC16-EB2CA52D6B59}" presName="vertTwo" presStyleCnt="0"/>
      <dgm:spPr/>
    </dgm:pt>
    <dgm:pt modelId="{AF130831-092A-4700-809C-8C879BAAE196}" type="pres">
      <dgm:prSet presAssocID="{EB2C7FDD-7330-4CEF-AC16-EB2CA52D6B59}" presName="txTwo" presStyleLbl="node2" presStyleIdx="0" presStyleCnt="2">
        <dgm:presLayoutVars>
          <dgm:chPref val="3"/>
        </dgm:presLayoutVars>
      </dgm:prSet>
      <dgm:spPr/>
      <dgm:t>
        <a:bodyPr/>
        <a:lstStyle/>
        <a:p>
          <a:endParaRPr lang="zh-CN" altLang="en-US"/>
        </a:p>
      </dgm:t>
    </dgm:pt>
    <dgm:pt modelId="{8009235C-054B-4EF7-989E-6FDA4E8DC4F5}" type="pres">
      <dgm:prSet presAssocID="{EB2C7FDD-7330-4CEF-AC16-EB2CA52D6B59}" presName="parTransTwo" presStyleCnt="0"/>
      <dgm:spPr/>
    </dgm:pt>
    <dgm:pt modelId="{EA32DC86-0C3F-42A4-8D64-24BC49144D2C}" type="pres">
      <dgm:prSet presAssocID="{EB2C7FDD-7330-4CEF-AC16-EB2CA52D6B59}" presName="horzTwo" presStyleCnt="0"/>
      <dgm:spPr/>
    </dgm:pt>
    <dgm:pt modelId="{414F53A8-236D-42EB-AFFC-E64DD09C37D9}" type="pres">
      <dgm:prSet presAssocID="{11943C1F-37BB-497A-9868-7A67B306ABE9}" presName="vertThree" presStyleCnt="0"/>
      <dgm:spPr/>
    </dgm:pt>
    <dgm:pt modelId="{060ACD11-1CD1-4833-A3BC-DEFA4A95F985}" type="pres">
      <dgm:prSet presAssocID="{11943C1F-37BB-497A-9868-7A67B306ABE9}" presName="txThree" presStyleLbl="node3" presStyleIdx="0" presStyleCnt="1">
        <dgm:presLayoutVars>
          <dgm:chPref val="3"/>
        </dgm:presLayoutVars>
      </dgm:prSet>
      <dgm:spPr/>
      <dgm:t>
        <a:bodyPr/>
        <a:lstStyle/>
        <a:p>
          <a:endParaRPr lang="zh-CN" altLang="en-US"/>
        </a:p>
      </dgm:t>
    </dgm:pt>
    <dgm:pt modelId="{D940CDF5-F57E-4773-B4DF-B9CE52A83957}" type="pres">
      <dgm:prSet presAssocID="{11943C1F-37BB-497A-9868-7A67B306ABE9}" presName="parTransThree" presStyleCnt="0"/>
      <dgm:spPr/>
    </dgm:pt>
    <dgm:pt modelId="{8FC6511E-B3D0-4733-A615-ECEC4488FEA6}" type="pres">
      <dgm:prSet presAssocID="{11943C1F-37BB-497A-9868-7A67B306ABE9}" presName="horzThree" presStyleCnt="0"/>
      <dgm:spPr/>
    </dgm:pt>
    <dgm:pt modelId="{87EB6DA3-6CB3-4FB3-AB7E-3A908164D178}" type="pres">
      <dgm:prSet presAssocID="{7D597DCE-3693-4018-931C-0A60C79F1D53}" presName="vertFour" presStyleCnt="0">
        <dgm:presLayoutVars>
          <dgm:chPref val="3"/>
        </dgm:presLayoutVars>
      </dgm:prSet>
      <dgm:spPr/>
    </dgm:pt>
    <dgm:pt modelId="{842DC1A4-CBEC-4F07-891B-4D1C8FF5F364}" type="pres">
      <dgm:prSet presAssocID="{7D597DCE-3693-4018-931C-0A60C79F1D53}" presName="txFour" presStyleLbl="node4" presStyleIdx="0" presStyleCnt="7">
        <dgm:presLayoutVars>
          <dgm:chPref val="3"/>
        </dgm:presLayoutVars>
      </dgm:prSet>
      <dgm:spPr/>
      <dgm:t>
        <a:bodyPr/>
        <a:lstStyle/>
        <a:p>
          <a:endParaRPr lang="zh-CN" altLang="en-US"/>
        </a:p>
      </dgm:t>
    </dgm:pt>
    <dgm:pt modelId="{C35F6C55-C380-40DA-B814-D5A0AD8FB104}" type="pres">
      <dgm:prSet presAssocID="{7D597DCE-3693-4018-931C-0A60C79F1D53}" presName="horzFour" presStyleCnt="0"/>
      <dgm:spPr/>
    </dgm:pt>
    <dgm:pt modelId="{4F56B204-B286-45F2-846F-93A6B9EFE6A8}" type="pres">
      <dgm:prSet presAssocID="{55CD5072-5448-465B-BC33-4D6A839B1F50}" presName="sibSpaceFour" presStyleCnt="0"/>
      <dgm:spPr/>
    </dgm:pt>
    <dgm:pt modelId="{B0628C4A-C30A-4DD1-9322-4D91C637346D}" type="pres">
      <dgm:prSet presAssocID="{00E731EB-C6B8-42A8-9823-59BF76ED0820}" presName="vertFour" presStyleCnt="0">
        <dgm:presLayoutVars>
          <dgm:chPref val="3"/>
        </dgm:presLayoutVars>
      </dgm:prSet>
      <dgm:spPr/>
    </dgm:pt>
    <dgm:pt modelId="{CACACBB9-2903-4E87-8F6D-2E7FF8743A04}" type="pres">
      <dgm:prSet presAssocID="{00E731EB-C6B8-42A8-9823-59BF76ED0820}" presName="txFour" presStyleLbl="node4" presStyleIdx="1" presStyleCnt="7">
        <dgm:presLayoutVars>
          <dgm:chPref val="3"/>
        </dgm:presLayoutVars>
      </dgm:prSet>
      <dgm:spPr/>
      <dgm:t>
        <a:bodyPr/>
        <a:lstStyle/>
        <a:p>
          <a:endParaRPr lang="zh-CN" altLang="en-US"/>
        </a:p>
      </dgm:t>
    </dgm:pt>
    <dgm:pt modelId="{73FF247C-0CDE-402C-8AC1-8967A0C15A34}" type="pres">
      <dgm:prSet presAssocID="{00E731EB-C6B8-42A8-9823-59BF76ED0820}" presName="horzFour" presStyleCnt="0"/>
      <dgm:spPr/>
    </dgm:pt>
    <dgm:pt modelId="{133898BC-BABD-4B58-BA26-DBFC805D2554}" type="pres">
      <dgm:prSet presAssocID="{B895002E-ABCB-4702-AFF2-2E3DDD8CB8EC}" presName="sibSpaceFour" presStyleCnt="0"/>
      <dgm:spPr/>
    </dgm:pt>
    <dgm:pt modelId="{EFED29EE-3638-401C-94AB-09AE4C4424B2}" type="pres">
      <dgm:prSet presAssocID="{E782B167-5FBA-44E7-81DC-FD0A87265AEC}" presName="vertFour" presStyleCnt="0">
        <dgm:presLayoutVars>
          <dgm:chPref val="3"/>
        </dgm:presLayoutVars>
      </dgm:prSet>
      <dgm:spPr/>
    </dgm:pt>
    <dgm:pt modelId="{548A18A1-B157-4349-91F1-294880C01F82}" type="pres">
      <dgm:prSet presAssocID="{E782B167-5FBA-44E7-81DC-FD0A87265AEC}" presName="txFour" presStyleLbl="node4" presStyleIdx="2" presStyleCnt="7">
        <dgm:presLayoutVars>
          <dgm:chPref val="3"/>
        </dgm:presLayoutVars>
      </dgm:prSet>
      <dgm:spPr/>
      <dgm:t>
        <a:bodyPr/>
        <a:lstStyle/>
        <a:p>
          <a:endParaRPr lang="zh-CN" altLang="en-US"/>
        </a:p>
      </dgm:t>
    </dgm:pt>
    <dgm:pt modelId="{F1482E1A-98E7-4704-A640-FC8A1EE942D2}" type="pres">
      <dgm:prSet presAssocID="{E782B167-5FBA-44E7-81DC-FD0A87265AEC}" presName="horzFour" presStyleCnt="0"/>
      <dgm:spPr/>
    </dgm:pt>
    <dgm:pt modelId="{A5942C3B-4488-4E77-A0AD-C5EFA8EF1348}" type="pres">
      <dgm:prSet presAssocID="{BDA1FBAC-5FE7-46DF-A131-38827AF207CA}" presName="sibSpaceFour" presStyleCnt="0"/>
      <dgm:spPr/>
    </dgm:pt>
    <dgm:pt modelId="{C32B95EB-15DE-43AF-AC3C-9C6C3FD88D7D}" type="pres">
      <dgm:prSet presAssocID="{B6D68A95-F1BB-49EF-9C34-8F7DE2E0D033}" presName="vertFour" presStyleCnt="0">
        <dgm:presLayoutVars>
          <dgm:chPref val="3"/>
        </dgm:presLayoutVars>
      </dgm:prSet>
      <dgm:spPr/>
    </dgm:pt>
    <dgm:pt modelId="{E68B6281-8A89-4C6C-8154-CE18C690E107}" type="pres">
      <dgm:prSet presAssocID="{B6D68A95-F1BB-49EF-9C34-8F7DE2E0D033}" presName="txFour" presStyleLbl="node4" presStyleIdx="3" presStyleCnt="7">
        <dgm:presLayoutVars>
          <dgm:chPref val="3"/>
        </dgm:presLayoutVars>
      </dgm:prSet>
      <dgm:spPr/>
      <dgm:t>
        <a:bodyPr/>
        <a:lstStyle/>
        <a:p>
          <a:endParaRPr lang="zh-CN" altLang="en-US"/>
        </a:p>
      </dgm:t>
    </dgm:pt>
    <dgm:pt modelId="{FEBBB2B2-8B22-4247-AA73-97F76007EB14}" type="pres">
      <dgm:prSet presAssocID="{B6D68A95-F1BB-49EF-9C34-8F7DE2E0D033}" presName="horzFour" presStyleCnt="0"/>
      <dgm:spPr/>
    </dgm:pt>
    <dgm:pt modelId="{CBABF642-FDB2-44DE-B287-1789F4BEFDE7}" type="pres">
      <dgm:prSet presAssocID="{8A5C2940-F52E-4D0F-AC7B-8FB31108F1A2}" presName="sibSpaceFour" presStyleCnt="0"/>
      <dgm:spPr/>
    </dgm:pt>
    <dgm:pt modelId="{FAC7DAD1-646F-4FA1-872C-0C0ADF687D49}" type="pres">
      <dgm:prSet presAssocID="{9070648C-4347-44C7-9552-79E38573C446}" presName="vertFour" presStyleCnt="0">
        <dgm:presLayoutVars>
          <dgm:chPref val="3"/>
        </dgm:presLayoutVars>
      </dgm:prSet>
      <dgm:spPr/>
    </dgm:pt>
    <dgm:pt modelId="{DB0858AA-A235-4819-9FF5-9CE39B65061A}" type="pres">
      <dgm:prSet presAssocID="{9070648C-4347-44C7-9552-79E38573C446}" presName="txFour" presStyleLbl="node4" presStyleIdx="4" presStyleCnt="7">
        <dgm:presLayoutVars>
          <dgm:chPref val="3"/>
        </dgm:presLayoutVars>
      </dgm:prSet>
      <dgm:spPr/>
      <dgm:t>
        <a:bodyPr/>
        <a:lstStyle/>
        <a:p>
          <a:endParaRPr lang="zh-CN" altLang="en-US"/>
        </a:p>
      </dgm:t>
    </dgm:pt>
    <dgm:pt modelId="{527D114E-9A98-44AB-A155-0A39032C0CDD}" type="pres">
      <dgm:prSet presAssocID="{9070648C-4347-44C7-9552-79E38573C446}" presName="horzFour" presStyleCnt="0"/>
      <dgm:spPr/>
    </dgm:pt>
    <dgm:pt modelId="{AC98C79D-9DE0-4698-ABE0-1540C5569CED}" type="pres">
      <dgm:prSet presAssocID="{E439E9CB-7F37-4320-846B-F13771234F62}" presName="sibSpaceFour" presStyleCnt="0"/>
      <dgm:spPr/>
    </dgm:pt>
    <dgm:pt modelId="{18AEE1CD-5D55-4534-B500-1E07BA726181}" type="pres">
      <dgm:prSet presAssocID="{25B56F14-EE5A-4EE7-AADB-12D91D7F3A54}" presName="vertFour" presStyleCnt="0">
        <dgm:presLayoutVars>
          <dgm:chPref val="3"/>
        </dgm:presLayoutVars>
      </dgm:prSet>
      <dgm:spPr/>
    </dgm:pt>
    <dgm:pt modelId="{ACF6A05B-F72E-4C83-ADF0-ED00ED6A5C50}" type="pres">
      <dgm:prSet presAssocID="{25B56F14-EE5A-4EE7-AADB-12D91D7F3A54}" presName="txFour" presStyleLbl="node4" presStyleIdx="5" presStyleCnt="7">
        <dgm:presLayoutVars>
          <dgm:chPref val="3"/>
        </dgm:presLayoutVars>
      </dgm:prSet>
      <dgm:spPr/>
      <dgm:t>
        <a:bodyPr/>
        <a:lstStyle/>
        <a:p>
          <a:endParaRPr lang="zh-CN" altLang="en-US"/>
        </a:p>
      </dgm:t>
    </dgm:pt>
    <dgm:pt modelId="{EBF07028-4941-4223-9F61-A1605F3B5D51}" type="pres">
      <dgm:prSet presAssocID="{25B56F14-EE5A-4EE7-AADB-12D91D7F3A54}" presName="horzFour" presStyleCnt="0"/>
      <dgm:spPr/>
    </dgm:pt>
    <dgm:pt modelId="{E8C80DEA-D989-494F-A4ED-743AA5CA7EF2}" type="pres">
      <dgm:prSet presAssocID="{3AC6C12B-1A35-4E55-BCE7-7AC2876729DF}" presName="sibSpaceFour" presStyleCnt="0"/>
      <dgm:spPr/>
    </dgm:pt>
    <dgm:pt modelId="{9D7425F5-0D6B-4B1C-B5C1-6DA8DF58FC02}" type="pres">
      <dgm:prSet presAssocID="{7CAFF1B8-CE0A-4B53-850D-69BE1E219619}" presName="vertFour" presStyleCnt="0">
        <dgm:presLayoutVars>
          <dgm:chPref val="3"/>
        </dgm:presLayoutVars>
      </dgm:prSet>
      <dgm:spPr/>
    </dgm:pt>
    <dgm:pt modelId="{378694FC-606E-421D-9730-F1812CB72F60}" type="pres">
      <dgm:prSet presAssocID="{7CAFF1B8-CE0A-4B53-850D-69BE1E219619}" presName="txFour" presStyleLbl="node4" presStyleIdx="6" presStyleCnt="7">
        <dgm:presLayoutVars>
          <dgm:chPref val="3"/>
        </dgm:presLayoutVars>
      </dgm:prSet>
      <dgm:spPr/>
      <dgm:t>
        <a:bodyPr/>
        <a:lstStyle/>
        <a:p>
          <a:endParaRPr lang="zh-CN" altLang="en-US"/>
        </a:p>
      </dgm:t>
    </dgm:pt>
    <dgm:pt modelId="{ACAA3E35-0238-42B6-8826-9966831185FB}" type="pres">
      <dgm:prSet presAssocID="{7CAFF1B8-CE0A-4B53-850D-69BE1E219619}" presName="horzFour" presStyleCnt="0"/>
      <dgm:spPr/>
    </dgm:pt>
    <dgm:pt modelId="{8DB81F52-4700-41A2-8BED-8DAE31031E8D}" type="pres">
      <dgm:prSet presAssocID="{A6C7CF1A-40FE-49E2-B65E-B3DC450AC21F}" presName="sibSpaceTwo" presStyleCnt="0"/>
      <dgm:spPr/>
    </dgm:pt>
    <dgm:pt modelId="{A2A97999-4C7C-4110-B888-6C86120C923F}" type="pres">
      <dgm:prSet presAssocID="{4C5F4E3C-0510-4BA4-BE03-2D9EDD8C6C17}" presName="vertTwo" presStyleCnt="0"/>
      <dgm:spPr/>
    </dgm:pt>
    <dgm:pt modelId="{679798E3-D6F8-42F1-A9FA-4DEB6C699948}" type="pres">
      <dgm:prSet presAssocID="{4C5F4E3C-0510-4BA4-BE03-2D9EDD8C6C17}" presName="txTwo" presStyleLbl="node2" presStyleIdx="1" presStyleCnt="2" custScaleY="331065">
        <dgm:presLayoutVars>
          <dgm:chPref val="3"/>
        </dgm:presLayoutVars>
      </dgm:prSet>
      <dgm:spPr/>
      <dgm:t>
        <a:bodyPr/>
        <a:lstStyle/>
        <a:p>
          <a:endParaRPr lang="zh-CN" altLang="en-US"/>
        </a:p>
      </dgm:t>
    </dgm:pt>
    <dgm:pt modelId="{D181E314-84FB-4E39-A0DB-B60F887BFFB3}" type="pres">
      <dgm:prSet presAssocID="{4C5F4E3C-0510-4BA4-BE03-2D9EDD8C6C17}" presName="horzTwo" presStyleCnt="0"/>
      <dgm:spPr/>
    </dgm:pt>
  </dgm:ptLst>
  <dgm:cxnLst>
    <dgm:cxn modelId="{964C78F3-5DD7-4780-86D0-B778654ED3AB}" srcId="{BDBBFFB7-9E05-46FE-9021-E88FDF0CDB36}" destId="{14969585-A7DB-47AC-87BA-9BF5882A1FE9}" srcOrd="0" destOrd="0" parTransId="{1C26A760-55DC-4026-B253-213D3516AF12}" sibTransId="{F4B36177-290C-452B-9B97-3D0A3EC27250}"/>
    <dgm:cxn modelId="{0902672A-5171-4BE1-BBF2-CF9528C37C16}" srcId="{14969585-A7DB-47AC-87BA-9BF5882A1FE9}" destId="{EB2C7FDD-7330-4CEF-AC16-EB2CA52D6B59}" srcOrd="0" destOrd="0" parTransId="{370E192E-F745-4F77-B12C-B5CF06F1DACD}" sibTransId="{A6C7CF1A-40FE-49E2-B65E-B3DC450AC21F}"/>
    <dgm:cxn modelId="{E6FE152A-8219-417C-A029-3DD3C745D865}" srcId="{EB2C7FDD-7330-4CEF-AC16-EB2CA52D6B59}" destId="{11943C1F-37BB-497A-9868-7A67B306ABE9}" srcOrd="0" destOrd="0" parTransId="{75AE10F4-77CC-468E-BA2B-C945D7E8371F}" sibTransId="{52429964-CAE7-496F-ABC4-D049A81CDE55}"/>
    <dgm:cxn modelId="{0B999C90-A937-4A3A-81C8-C72ED244425F}" srcId="{11943C1F-37BB-497A-9868-7A67B306ABE9}" destId="{7D597DCE-3693-4018-931C-0A60C79F1D53}" srcOrd="0" destOrd="0" parTransId="{7027DFCF-2B94-41CE-AAFA-23F4776F9F84}" sibTransId="{55CD5072-5448-465B-BC33-4D6A839B1F50}"/>
    <dgm:cxn modelId="{DEA73DD1-353C-4042-AAA5-194D0727831C}" srcId="{11943C1F-37BB-497A-9868-7A67B306ABE9}" destId="{00E731EB-C6B8-42A8-9823-59BF76ED0820}" srcOrd="1" destOrd="0" parTransId="{4DAC607B-9E37-4CF3-B016-485A7CCA76A7}" sibTransId="{B895002E-ABCB-4702-AFF2-2E3DDD8CB8EC}"/>
    <dgm:cxn modelId="{7E93D9B5-FC79-4EED-8D4D-11D7315DCAE7}" srcId="{11943C1F-37BB-497A-9868-7A67B306ABE9}" destId="{E782B167-5FBA-44E7-81DC-FD0A87265AEC}" srcOrd="2" destOrd="0" parTransId="{85181B34-9C17-4E36-B25C-51EC77061559}" sibTransId="{BDA1FBAC-5FE7-46DF-A131-38827AF207CA}"/>
    <dgm:cxn modelId="{B192CA52-92C5-4BFA-B68C-309015B061D1}" srcId="{11943C1F-37BB-497A-9868-7A67B306ABE9}" destId="{B6D68A95-F1BB-49EF-9C34-8F7DE2E0D033}" srcOrd="3" destOrd="0" parTransId="{11C119BC-BF62-462E-9536-6218254A0215}" sibTransId="{8A5C2940-F52E-4D0F-AC7B-8FB31108F1A2}"/>
    <dgm:cxn modelId="{D3B26D69-299F-4ADA-A4DB-D2CA1435C595}" srcId="{11943C1F-37BB-497A-9868-7A67B306ABE9}" destId="{9070648C-4347-44C7-9552-79E38573C446}" srcOrd="4" destOrd="0" parTransId="{CA7E8C4F-DA77-4DF6-8866-1E72CFDB6C80}" sibTransId="{E439E9CB-7F37-4320-846B-F13771234F62}"/>
    <dgm:cxn modelId="{EFFC930C-323C-421D-BCAF-5E23D70D23D5}" srcId="{11943C1F-37BB-497A-9868-7A67B306ABE9}" destId="{25B56F14-EE5A-4EE7-AADB-12D91D7F3A54}" srcOrd="5" destOrd="0" parTransId="{70B6DA77-AC1E-4314-9EB1-89670C024829}" sibTransId="{3AC6C12B-1A35-4E55-BCE7-7AC2876729DF}"/>
    <dgm:cxn modelId="{2F3A6FE3-63E6-44D6-A6C0-059ABA17C25F}" srcId="{11943C1F-37BB-497A-9868-7A67B306ABE9}" destId="{7CAFF1B8-CE0A-4B53-850D-69BE1E219619}" srcOrd="6" destOrd="0" parTransId="{7395E1E9-DF54-4E08-BF30-AC35C4016295}" sibTransId="{261A0C31-9098-4CF7-97FE-A0872A822DB6}"/>
    <dgm:cxn modelId="{87E9B493-47A9-4E66-8CA8-39C0AB8E3611}" srcId="{14969585-A7DB-47AC-87BA-9BF5882A1FE9}" destId="{4C5F4E3C-0510-4BA4-BE03-2D9EDD8C6C17}" srcOrd="1" destOrd="0" parTransId="{DAABCFCA-34F5-4870-A1AC-93E3587CF4A7}" sibTransId="{9B785E8D-B152-4B4A-B265-14036384FF78}"/>
    <dgm:cxn modelId="{90E129B5-A902-46D3-9C5E-358271738CF8}" type="presOf" srcId="{BDBBFFB7-9E05-46FE-9021-E88FDF0CDB36}" destId="{07176D58-2E97-4294-ABE5-9588CBE73442}" srcOrd="0" destOrd="0" presId="urn:microsoft.com/office/officeart/2005/8/layout/hierarchy4"/>
    <dgm:cxn modelId="{A197E32A-63D0-473C-BDA2-1C2D9C915C2E}" type="presParOf" srcId="{07176D58-2E97-4294-ABE5-9588CBE73442}" destId="{D4EFC1DF-4976-49CA-B37C-76D80D1AD492}" srcOrd="0" destOrd="0" presId="urn:microsoft.com/office/officeart/2005/8/layout/hierarchy4"/>
    <dgm:cxn modelId="{717A5144-D1B1-4021-B5F6-62140DA0A8E7}" type="presParOf" srcId="{D4EFC1DF-4976-49CA-B37C-76D80D1AD492}" destId="{C0AD3DFF-4B7B-4449-A508-2C48BCF17971}" srcOrd="0" destOrd="0" presId="urn:microsoft.com/office/officeart/2005/8/layout/hierarchy4"/>
    <dgm:cxn modelId="{525F5906-44F9-4488-A8BE-846077E39A2E}" type="presOf" srcId="{14969585-A7DB-47AC-87BA-9BF5882A1FE9}" destId="{C0AD3DFF-4B7B-4449-A508-2C48BCF17971}" srcOrd="0" destOrd="0" presId="urn:microsoft.com/office/officeart/2005/8/layout/hierarchy4"/>
    <dgm:cxn modelId="{8FAFDAF1-12D6-475A-A6F5-98C763EB7B7E}" type="presParOf" srcId="{D4EFC1DF-4976-49CA-B37C-76D80D1AD492}" destId="{716E3562-DB78-4EEC-A59A-ECA95A0D45D2}" srcOrd="1" destOrd="0" presId="urn:microsoft.com/office/officeart/2005/8/layout/hierarchy4"/>
    <dgm:cxn modelId="{749066C4-1D71-4A60-A523-130607074248}" type="presParOf" srcId="{D4EFC1DF-4976-49CA-B37C-76D80D1AD492}" destId="{6B6C53F1-A47D-4F8C-B117-376E76814283}" srcOrd="2" destOrd="0" presId="urn:microsoft.com/office/officeart/2005/8/layout/hierarchy4"/>
    <dgm:cxn modelId="{4E019FD8-B445-4F8C-B1DF-E7FF062EB90B}" type="presParOf" srcId="{6B6C53F1-A47D-4F8C-B117-376E76814283}" destId="{B1197983-E9BB-4F4E-94F9-FCEA363A5D1C}" srcOrd="0" destOrd="2" presId="urn:microsoft.com/office/officeart/2005/8/layout/hierarchy4"/>
    <dgm:cxn modelId="{C624C779-458E-4679-B776-1A64279D9153}" type="presParOf" srcId="{B1197983-E9BB-4F4E-94F9-FCEA363A5D1C}" destId="{AF130831-092A-4700-809C-8C879BAAE196}" srcOrd="0" destOrd="0" presId="urn:microsoft.com/office/officeart/2005/8/layout/hierarchy4"/>
    <dgm:cxn modelId="{2F7A5E2B-D142-486F-9DB4-2B7A79383A2D}" type="presOf" srcId="{EB2C7FDD-7330-4CEF-AC16-EB2CA52D6B59}" destId="{AF130831-092A-4700-809C-8C879BAAE196}" srcOrd="0" destOrd="0" presId="urn:microsoft.com/office/officeart/2005/8/layout/hierarchy4"/>
    <dgm:cxn modelId="{BBBE7DA9-355A-42E7-9F31-EDBC71BC23E9}" type="presParOf" srcId="{B1197983-E9BB-4F4E-94F9-FCEA363A5D1C}" destId="{8009235C-054B-4EF7-989E-6FDA4E8DC4F5}" srcOrd="1" destOrd="0" presId="urn:microsoft.com/office/officeart/2005/8/layout/hierarchy4"/>
    <dgm:cxn modelId="{882BF2DD-E9B8-4234-AA46-89BD2BFD3563}" type="presParOf" srcId="{B1197983-E9BB-4F4E-94F9-FCEA363A5D1C}" destId="{EA32DC86-0C3F-42A4-8D64-24BC49144D2C}" srcOrd="2" destOrd="0" presId="urn:microsoft.com/office/officeart/2005/8/layout/hierarchy4"/>
    <dgm:cxn modelId="{94057E54-68AE-4405-ADF9-4094DB9EDF90}" type="presParOf" srcId="{EA32DC86-0C3F-42A4-8D64-24BC49144D2C}" destId="{414F53A8-236D-42EB-AFFC-E64DD09C37D9}" srcOrd="0" destOrd="2" presId="urn:microsoft.com/office/officeart/2005/8/layout/hierarchy4"/>
    <dgm:cxn modelId="{F5FFD1F4-7B58-43B5-B29E-2606E8EF5E3C}" type="presParOf" srcId="{414F53A8-236D-42EB-AFFC-E64DD09C37D9}" destId="{060ACD11-1CD1-4833-A3BC-DEFA4A95F985}" srcOrd="0" destOrd="0" presId="urn:microsoft.com/office/officeart/2005/8/layout/hierarchy4"/>
    <dgm:cxn modelId="{2DA93DA1-630F-48E1-B848-2224CE0400E2}" type="presOf" srcId="{11943C1F-37BB-497A-9868-7A67B306ABE9}" destId="{060ACD11-1CD1-4833-A3BC-DEFA4A95F985}" srcOrd="0" destOrd="0" presId="urn:microsoft.com/office/officeart/2005/8/layout/hierarchy4"/>
    <dgm:cxn modelId="{435B4C0A-822C-4B2A-BD82-55E64EA9260E}" type="presParOf" srcId="{414F53A8-236D-42EB-AFFC-E64DD09C37D9}" destId="{D940CDF5-F57E-4773-B4DF-B9CE52A83957}" srcOrd="1" destOrd="0" presId="urn:microsoft.com/office/officeart/2005/8/layout/hierarchy4"/>
    <dgm:cxn modelId="{24F3FE0B-80E8-4D0C-9965-CE4AF6DDEA96}" type="presParOf" srcId="{414F53A8-236D-42EB-AFFC-E64DD09C37D9}" destId="{8FC6511E-B3D0-4733-A615-ECEC4488FEA6}" srcOrd="2" destOrd="0" presId="urn:microsoft.com/office/officeart/2005/8/layout/hierarchy4"/>
    <dgm:cxn modelId="{885D0931-AF9E-48E7-A1B9-EA5A08F75B21}" type="presParOf" srcId="{8FC6511E-B3D0-4733-A615-ECEC4488FEA6}" destId="{87EB6DA3-6CB3-4FB3-AB7E-3A908164D178}" srcOrd="0" destOrd="2" presId="urn:microsoft.com/office/officeart/2005/8/layout/hierarchy4"/>
    <dgm:cxn modelId="{D824EA89-0248-4319-A777-997138E1E212}" type="presParOf" srcId="{87EB6DA3-6CB3-4FB3-AB7E-3A908164D178}" destId="{842DC1A4-CBEC-4F07-891B-4D1C8FF5F364}" srcOrd="0" destOrd="0" presId="urn:microsoft.com/office/officeart/2005/8/layout/hierarchy4"/>
    <dgm:cxn modelId="{E888A93F-F2D0-4005-9480-7091B265C075}" type="presOf" srcId="{7D597DCE-3693-4018-931C-0A60C79F1D53}" destId="{842DC1A4-CBEC-4F07-891B-4D1C8FF5F364}" srcOrd="0" destOrd="0" presId="urn:microsoft.com/office/officeart/2005/8/layout/hierarchy4"/>
    <dgm:cxn modelId="{1E993485-0DA4-4589-AB0A-45C777D1BED8}" type="presParOf" srcId="{87EB6DA3-6CB3-4FB3-AB7E-3A908164D178}" destId="{C35F6C55-C380-40DA-B814-D5A0AD8FB104}" srcOrd="1" destOrd="0" presId="urn:microsoft.com/office/officeart/2005/8/layout/hierarchy4"/>
    <dgm:cxn modelId="{BB67C06F-ABE8-4850-85F6-47F4A5C1ABBA}" type="presParOf" srcId="{8FC6511E-B3D0-4733-A615-ECEC4488FEA6}" destId="{4F56B204-B286-45F2-846F-93A6B9EFE6A8}" srcOrd="1" destOrd="2" presId="urn:microsoft.com/office/officeart/2005/8/layout/hierarchy4"/>
    <dgm:cxn modelId="{97D3EB91-A69F-4010-9F22-79F182EEDF3E}" type="presParOf" srcId="{8FC6511E-B3D0-4733-A615-ECEC4488FEA6}" destId="{B0628C4A-C30A-4DD1-9322-4D91C637346D}" srcOrd="2" destOrd="2" presId="urn:microsoft.com/office/officeart/2005/8/layout/hierarchy4"/>
    <dgm:cxn modelId="{C0EBDC79-3737-4F22-91FF-8C7C87E160E7}" type="presParOf" srcId="{B0628C4A-C30A-4DD1-9322-4D91C637346D}" destId="{CACACBB9-2903-4E87-8F6D-2E7FF8743A04}" srcOrd="0" destOrd="2" presId="urn:microsoft.com/office/officeart/2005/8/layout/hierarchy4"/>
    <dgm:cxn modelId="{0A77D8EC-7942-4D0F-9EF9-A8D4281BC652}" type="presOf" srcId="{00E731EB-C6B8-42A8-9823-59BF76ED0820}" destId="{CACACBB9-2903-4E87-8F6D-2E7FF8743A04}" srcOrd="0" destOrd="0" presId="urn:microsoft.com/office/officeart/2005/8/layout/hierarchy4"/>
    <dgm:cxn modelId="{49C34B01-838D-4208-A55D-93199EB7C107}" type="presParOf" srcId="{B0628C4A-C30A-4DD1-9322-4D91C637346D}" destId="{73FF247C-0CDE-402C-8AC1-8967A0C15A34}" srcOrd="1" destOrd="2" presId="urn:microsoft.com/office/officeart/2005/8/layout/hierarchy4"/>
    <dgm:cxn modelId="{460C3F40-3601-4DF9-9726-5442F42BB34D}" type="presParOf" srcId="{8FC6511E-B3D0-4733-A615-ECEC4488FEA6}" destId="{133898BC-BABD-4B58-BA26-DBFC805D2554}" srcOrd="3" destOrd="2" presId="urn:microsoft.com/office/officeart/2005/8/layout/hierarchy4"/>
    <dgm:cxn modelId="{8910FBE6-F1A5-4FE8-8471-800F3D3E1B03}" type="presParOf" srcId="{8FC6511E-B3D0-4733-A615-ECEC4488FEA6}" destId="{EFED29EE-3638-401C-94AB-09AE4C4424B2}" srcOrd="4" destOrd="2" presId="urn:microsoft.com/office/officeart/2005/8/layout/hierarchy4"/>
    <dgm:cxn modelId="{D34F5320-A1CE-4FC7-BF3B-3F117D338536}" type="presParOf" srcId="{EFED29EE-3638-401C-94AB-09AE4C4424B2}" destId="{548A18A1-B157-4349-91F1-294880C01F82}" srcOrd="0" destOrd="4" presId="urn:microsoft.com/office/officeart/2005/8/layout/hierarchy4"/>
    <dgm:cxn modelId="{3C0CB696-A6E1-495A-8ED0-BD10EF13323C}" type="presOf" srcId="{E782B167-5FBA-44E7-81DC-FD0A87265AEC}" destId="{548A18A1-B157-4349-91F1-294880C01F82}" srcOrd="0" destOrd="0" presId="urn:microsoft.com/office/officeart/2005/8/layout/hierarchy4"/>
    <dgm:cxn modelId="{D1541C21-4EEF-4E79-A916-C2F640630EF3}" type="presParOf" srcId="{EFED29EE-3638-401C-94AB-09AE4C4424B2}" destId="{F1482E1A-98E7-4704-A640-FC8A1EE942D2}" srcOrd="1" destOrd="4" presId="urn:microsoft.com/office/officeart/2005/8/layout/hierarchy4"/>
    <dgm:cxn modelId="{816C6A6A-4BCA-4068-B335-053CE5FE8A2D}" type="presParOf" srcId="{8FC6511E-B3D0-4733-A615-ECEC4488FEA6}" destId="{A5942C3B-4488-4E77-A0AD-C5EFA8EF1348}" srcOrd="5" destOrd="2" presId="urn:microsoft.com/office/officeart/2005/8/layout/hierarchy4"/>
    <dgm:cxn modelId="{AA9E3B4F-3AD3-4B34-863E-B0A25FC8F8F7}" type="presParOf" srcId="{8FC6511E-B3D0-4733-A615-ECEC4488FEA6}" destId="{C32B95EB-15DE-43AF-AC3C-9C6C3FD88D7D}" srcOrd="6" destOrd="2" presId="urn:microsoft.com/office/officeart/2005/8/layout/hierarchy4"/>
    <dgm:cxn modelId="{12D7A254-449A-4A2F-8AD9-8D3E7BC61A90}" type="presParOf" srcId="{C32B95EB-15DE-43AF-AC3C-9C6C3FD88D7D}" destId="{E68B6281-8A89-4C6C-8154-CE18C690E107}" srcOrd="0" destOrd="6" presId="urn:microsoft.com/office/officeart/2005/8/layout/hierarchy4"/>
    <dgm:cxn modelId="{A313EE6F-190E-406A-8564-6D2F29B0D4DE}" type="presOf" srcId="{B6D68A95-F1BB-49EF-9C34-8F7DE2E0D033}" destId="{E68B6281-8A89-4C6C-8154-CE18C690E107}" srcOrd="0" destOrd="0" presId="urn:microsoft.com/office/officeart/2005/8/layout/hierarchy4"/>
    <dgm:cxn modelId="{0AEB6551-2B0D-4B1F-9146-4A48B8C5C732}" type="presParOf" srcId="{C32B95EB-15DE-43AF-AC3C-9C6C3FD88D7D}" destId="{FEBBB2B2-8B22-4247-AA73-97F76007EB14}" srcOrd="1" destOrd="6" presId="urn:microsoft.com/office/officeart/2005/8/layout/hierarchy4"/>
    <dgm:cxn modelId="{F5DC2E3E-81C1-43A6-A248-074C1BE8FAC0}" type="presParOf" srcId="{8FC6511E-B3D0-4733-A615-ECEC4488FEA6}" destId="{CBABF642-FDB2-44DE-B287-1789F4BEFDE7}" srcOrd="7" destOrd="2" presId="urn:microsoft.com/office/officeart/2005/8/layout/hierarchy4"/>
    <dgm:cxn modelId="{9BE8E475-CB38-447D-933A-C061F4E5E137}" type="presParOf" srcId="{8FC6511E-B3D0-4733-A615-ECEC4488FEA6}" destId="{FAC7DAD1-646F-4FA1-872C-0C0ADF687D49}" srcOrd="8" destOrd="2" presId="urn:microsoft.com/office/officeart/2005/8/layout/hierarchy4"/>
    <dgm:cxn modelId="{A71D8E46-BF59-417B-8A0D-216489DD1832}" type="presParOf" srcId="{FAC7DAD1-646F-4FA1-872C-0C0ADF687D49}" destId="{DB0858AA-A235-4819-9FF5-9CE39B65061A}" srcOrd="0" destOrd="8" presId="urn:microsoft.com/office/officeart/2005/8/layout/hierarchy4"/>
    <dgm:cxn modelId="{D490AF12-49AC-47AE-8F11-99380FA1A97F}" type="presOf" srcId="{9070648C-4347-44C7-9552-79E38573C446}" destId="{DB0858AA-A235-4819-9FF5-9CE39B65061A}" srcOrd="0" destOrd="0" presId="urn:microsoft.com/office/officeart/2005/8/layout/hierarchy4"/>
    <dgm:cxn modelId="{937AC573-CA86-412C-B00B-A421FB487535}" type="presParOf" srcId="{FAC7DAD1-646F-4FA1-872C-0C0ADF687D49}" destId="{527D114E-9A98-44AB-A155-0A39032C0CDD}" srcOrd="1" destOrd="8" presId="urn:microsoft.com/office/officeart/2005/8/layout/hierarchy4"/>
    <dgm:cxn modelId="{D746C515-9C26-4EDD-AA53-DB8990E5160A}" type="presParOf" srcId="{8FC6511E-B3D0-4733-A615-ECEC4488FEA6}" destId="{AC98C79D-9DE0-4698-ABE0-1540C5569CED}" srcOrd="9" destOrd="2" presId="urn:microsoft.com/office/officeart/2005/8/layout/hierarchy4"/>
    <dgm:cxn modelId="{E6902543-9AE8-44B8-9F22-611C11683EC9}" type="presParOf" srcId="{8FC6511E-B3D0-4733-A615-ECEC4488FEA6}" destId="{18AEE1CD-5D55-4534-B500-1E07BA726181}" srcOrd="10" destOrd="2" presId="urn:microsoft.com/office/officeart/2005/8/layout/hierarchy4"/>
    <dgm:cxn modelId="{519FEBB6-AF7B-4F12-88C5-381920092952}" type="presParOf" srcId="{18AEE1CD-5D55-4534-B500-1E07BA726181}" destId="{ACF6A05B-F72E-4C83-ADF0-ED00ED6A5C50}" srcOrd="0" destOrd="10" presId="urn:microsoft.com/office/officeart/2005/8/layout/hierarchy4"/>
    <dgm:cxn modelId="{3DA4BC00-22FA-4F36-B751-3D7C2FEEC0A4}" type="presOf" srcId="{25B56F14-EE5A-4EE7-AADB-12D91D7F3A54}" destId="{ACF6A05B-F72E-4C83-ADF0-ED00ED6A5C50}" srcOrd="0" destOrd="0" presId="urn:microsoft.com/office/officeart/2005/8/layout/hierarchy4"/>
    <dgm:cxn modelId="{0FF7F000-D28A-464B-8A15-E56EE5547270}" type="presParOf" srcId="{18AEE1CD-5D55-4534-B500-1E07BA726181}" destId="{EBF07028-4941-4223-9F61-A1605F3B5D51}" srcOrd="1" destOrd="10" presId="urn:microsoft.com/office/officeart/2005/8/layout/hierarchy4"/>
    <dgm:cxn modelId="{BD17E91A-694D-4812-A74D-B9490346C992}" type="presParOf" srcId="{8FC6511E-B3D0-4733-A615-ECEC4488FEA6}" destId="{E8C80DEA-D989-494F-A4ED-743AA5CA7EF2}" srcOrd="11" destOrd="2" presId="urn:microsoft.com/office/officeart/2005/8/layout/hierarchy4"/>
    <dgm:cxn modelId="{3EC97108-95FC-4D62-96BE-CA4502A488C9}" type="presParOf" srcId="{8FC6511E-B3D0-4733-A615-ECEC4488FEA6}" destId="{9D7425F5-0D6B-4B1C-B5C1-6DA8DF58FC02}" srcOrd="12" destOrd="2" presId="urn:microsoft.com/office/officeart/2005/8/layout/hierarchy4"/>
    <dgm:cxn modelId="{6B9D2DAD-768C-4634-AADD-EC9CFD081D9A}" type="presParOf" srcId="{9D7425F5-0D6B-4B1C-B5C1-6DA8DF58FC02}" destId="{378694FC-606E-421D-9730-F1812CB72F60}" srcOrd="0" destOrd="12" presId="urn:microsoft.com/office/officeart/2005/8/layout/hierarchy4"/>
    <dgm:cxn modelId="{D8735477-962C-4A75-B824-DE6E0A882F9C}" type="presOf" srcId="{7CAFF1B8-CE0A-4B53-850D-69BE1E219619}" destId="{378694FC-606E-421D-9730-F1812CB72F60}" srcOrd="0" destOrd="0" presId="urn:microsoft.com/office/officeart/2005/8/layout/hierarchy4"/>
    <dgm:cxn modelId="{0B855157-49C6-4296-B9EE-67F7A73D4287}" type="presParOf" srcId="{9D7425F5-0D6B-4B1C-B5C1-6DA8DF58FC02}" destId="{ACAA3E35-0238-42B6-8826-9966831185FB}" srcOrd="1" destOrd="12" presId="urn:microsoft.com/office/officeart/2005/8/layout/hierarchy4"/>
    <dgm:cxn modelId="{B5D7216D-2348-49C5-B6A7-DBD48F7148C2}" type="presParOf" srcId="{6B6C53F1-A47D-4F8C-B117-376E76814283}" destId="{8DB81F52-4700-41A2-8BED-8DAE31031E8D}" srcOrd="1" destOrd="2" presId="urn:microsoft.com/office/officeart/2005/8/layout/hierarchy4"/>
    <dgm:cxn modelId="{CA992A1B-83B7-4E47-8AEE-6C6726B2BD9A}" type="presParOf" srcId="{6B6C53F1-A47D-4F8C-B117-376E76814283}" destId="{A2A97999-4C7C-4110-B888-6C86120C923F}" srcOrd="2" destOrd="2" presId="urn:microsoft.com/office/officeart/2005/8/layout/hierarchy4"/>
    <dgm:cxn modelId="{7770F2C6-3745-4B40-A384-ACDD2CE95353}" type="presParOf" srcId="{A2A97999-4C7C-4110-B888-6C86120C923F}" destId="{679798E3-D6F8-42F1-A9FA-4DEB6C699948}" srcOrd="0" destOrd="2" presId="urn:microsoft.com/office/officeart/2005/8/layout/hierarchy4"/>
    <dgm:cxn modelId="{9D2221A0-B57A-4F55-8751-A357AD0EF358}" type="presOf" srcId="{4C5F4E3C-0510-4BA4-BE03-2D9EDD8C6C17}" destId="{679798E3-D6F8-42F1-A9FA-4DEB6C699948}" srcOrd="0" destOrd="0" presId="urn:microsoft.com/office/officeart/2005/8/layout/hierarchy4"/>
    <dgm:cxn modelId="{A2B062E3-19E4-4719-8044-1304B40B7E6B}" type="presParOf" srcId="{A2A97999-4C7C-4110-B888-6C86120C923F}" destId="{D181E314-84FB-4E39-A0DB-B60F887BFFB3}" srcOrd="1" destOrd="2" presId="urn:microsoft.com/office/officeart/2005/8/layout/hierarchy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BBFFB7-9E05-46FE-9021-E88FDF0CDB36}" type="doc">
      <dgm:prSet loTypeId="relationship" loCatId="relationship" qsTypeId="urn:microsoft.com/office/officeart/2005/8/quickstyle/simple1" qsCatId="simple" csTypeId="urn:microsoft.com/office/officeart/2005/8/colors/colorful1#1" csCatId="colorful" phldr="1"/>
      <dgm:spPr/>
      <dgm:t>
        <a:bodyPr/>
        <a:lstStyle/>
        <a:p>
          <a:endParaRPr lang="zh-CN" altLang="en-US"/>
        </a:p>
      </dgm:t>
    </dgm:pt>
    <dgm:pt modelId="{14969585-A7DB-47AC-87BA-9BF5882A1FE9}">
      <dgm:prSet phldrT="[文本]" phldr="0" custT="0"/>
      <dgm:spPr/>
      <dgm:t>
        <a:bodyPr vert="horz" wrap="square"/>
        <a:p>
          <a:pPr>
            <a:lnSpc>
              <a:spcPct val="100000"/>
            </a:lnSpc>
            <a:spcBef>
              <a:spcPct val="0"/>
            </a:spcBef>
            <a:spcAft>
              <a:spcPct val="35000"/>
            </a:spcAft>
          </a:pPr>
          <a:r>
            <a:rPr lang="zh-CN" altLang="en-US" dirty="0"/>
            <a:t>商城</a:t>
          </a:r>
          <a:r>
            <a:rPr lang="zh-CN" altLang="en-US" dirty="0"/>
            <a:t>后台</a:t>
          </a:r>
          <a:r>
            <a:rPr lang="zh-CN" altLang="en-US" dirty="0"/>
            <a:t>系统</a:t>
          </a:r>
          <a:r>
            <a:rPr/>
            <a:t/>
          </a:r>
          <a:endParaRPr/>
        </a:p>
      </dgm:t>
    </dgm:pt>
    <dgm:pt modelId="{1C26A760-55DC-4026-B253-213D3516AF12}" cxnId="{ACB09280-D5D1-4DF1-9AED-A1A6DCFE3826}" type="parTrans">
      <dgm:prSet/>
      <dgm:spPr/>
      <dgm:t>
        <a:bodyPr/>
        <a:lstStyle/>
        <a:p>
          <a:endParaRPr lang="zh-CN" altLang="en-US"/>
        </a:p>
      </dgm:t>
    </dgm:pt>
    <dgm:pt modelId="{F4B36177-290C-452B-9B97-3D0A3EC27250}" cxnId="{ACB09280-D5D1-4DF1-9AED-A1A6DCFE3826}" type="sibTrans">
      <dgm:prSet/>
      <dgm:spPr/>
      <dgm:t>
        <a:bodyPr/>
        <a:lstStyle/>
        <a:p>
          <a:endParaRPr lang="zh-CN" altLang="en-US"/>
        </a:p>
      </dgm:t>
    </dgm:pt>
    <dgm:pt modelId="{EB2C7FDD-7330-4CEF-AC16-EB2CA52D6B59}">
      <dgm:prSet phldrT="[文本]"/>
      <dgm:spPr/>
      <dgm:t>
        <a:bodyPr/>
        <a:lstStyle/>
        <a:p>
          <a:r>
            <a:rPr lang="zh-CN" altLang="en-US" dirty="0"/>
            <a:t>客户端</a:t>
          </a:r>
        </a:p>
      </dgm:t>
    </dgm:pt>
    <dgm:pt modelId="{370E192E-F745-4F77-B12C-B5CF06F1DACD}" cxnId="{CE7263A2-3809-4F2B-B143-80851D130BF1}" type="parTrans">
      <dgm:prSet/>
      <dgm:spPr/>
      <dgm:t>
        <a:bodyPr/>
        <a:lstStyle/>
        <a:p>
          <a:endParaRPr lang="zh-CN" altLang="en-US"/>
        </a:p>
      </dgm:t>
    </dgm:pt>
    <dgm:pt modelId="{A6C7CF1A-40FE-49E2-B65E-B3DC450AC21F}" cxnId="{CE7263A2-3809-4F2B-B143-80851D130BF1}" type="sibTrans">
      <dgm:prSet/>
      <dgm:spPr/>
      <dgm:t>
        <a:bodyPr/>
        <a:lstStyle/>
        <a:p>
          <a:endParaRPr lang="zh-CN" altLang="en-US"/>
        </a:p>
      </dgm:t>
    </dgm:pt>
    <dgm:pt modelId="{11943C1F-37BB-497A-9868-7A67B306ABE9}">
      <dgm:prSet phldrT="[文本]" phldr="0" custT="0"/>
      <dgm:spPr/>
      <dgm:t>
        <a:bodyPr vert="horz" wrap="square"/>
        <a:p>
          <a:pPr>
            <a:lnSpc>
              <a:spcPct val="100000"/>
            </a:lnSpc>
            <a:spcBef>
              <a:spcPct val="0"/>
            </a:spcBef>
            <a:spcAft>
              <a:spcPct val="35000"/>
            </a:spcAft>
          </a:pPr>
          <a:r>
            <a:rPr lang="zh-CN" altLang="en-US"/>
            <a:t>卖家</a:t>
          </a:r>
          <a:r>
            <a:rPr lang="zh-CN" altLang="en-US"/>
            <a:t/>
          </a:r>
          <a:endParaRPr lang="zh-CN" altLang="en-US"/>
        </a:p>
      </dgm:t>
    </dgm:pt>
    <dgm:pt modelId="{75AE10F4-77CC-468E-BA2B-C945D7E8371F}" cxnId="{512B51BD-301D-4872-895E-6E44334EFCA6}" type="parTrans">
      <dgm:prSet/>
      <dgm:spPr/>
      <dgm:t>
        <a:bodyPr/>
        <a:lstStyle/>
        <a:p>
          <a:endParaRPr lang="zh-CN" altLang="en-US"/>
        </a:p>
      </dgm:t>
    </dgm:pt>
    <dgm:pt modelId="{52429964-CAE7-496F-ABC4-D049A81CDE55}" cxnId="{512B51BD-301D-4872-895E-6E44334EFCA6}" type="sibTrans">
      <dgm:prSet/>
      <dgm:spPr/>
      <dgm:t>
        <a:bodyPr/>
        <a:lstStyle/>
        <a:p>
          <a:endParaRPr lang="zh-CN" altLang="en-US"/>
        </a:p>
      </dgm:t>
    </dgm:pt>
    <dgm:pt modelId="{7D597DCE-3693-4018-931C-0A60C79F1D53}">
      <dgm:prSet phldrT="[文本]"/>
      <dgm:spPr/>
      <dgm:t>
        <a:bodyPr/>
        <a:lstStyle/>
        <a:p>
          <a:r>
            <a:rPr lang="zh-CN" altLang="en-US" dirty="0"/>
            <a:t>查看商品</a:t>
          </a:r>
        </a:p>
      </dgm:t>
    </dgm:pt>
    <dgm:pt modelId="{7027DFCF-2B94-41CE-AAFA-23F4776F9F84}" cxnId="{B50E03D8-5858-49CD-9334-DBE5FAC75127}" type="parTrans">
      <dgm:prSet/>
      <dgm:spPr/>
      <dgm:t>
        <a:bodyPr/>
        <a:lstStyle/>
        <a:p>
          <a:endParaRPr lang="zh-CN" altLang="en-US"/>
        </a:p>
      </dgm:t>
    </dgm:pt>
    <dgm:pt modelId="{55CD5072-5448-465B-BC33-4D6A839B1F50}" cxnId="{B50E03D8-5858-49CD-9334-DBE5FAC75127}" type="sibTrans">
      <dgm:prSet/>
      <dgm:spPr/>
      <dgm:t>
        <a:bodyPr/>
        <a:lstStyle/>
        <a:p>
          <a:endParaRPr lang="zh-CN" altLang="en-US"/>
        </a:p>
      </dgm:t>
    </dgm:pt>
    <dgm:pt modelId="{00E731EB-C6B8-42A8-9823-59BF76ED0820}">
      <dgm:prSet phldrT="[文本]"/>
      <dgm:spPr/>
      <dgm:t>
        <a:bodyPr/>
        <a:lstStyle/>
        <a:p>
          <a:r>
            <a:rPr lang="zh-CN" altLang="en-US" dirty="0"/>
            <a:t>查询商品</a:t>
          </a:r>
        </a:p>
      </dgm:t>
    </dgm:pt>
    <dgm:pt modelId="{4DAC607B-9E37-4CF3-B016-485A7CCA76A7}" cxnId="{AF0247AB-BB83-4A8F-BF4D-60A97D50FDFB}" type="parTrans">
      <dgm:prSet/>
      <dgm:spPr/>
      <dgm:t>
        <a:bodyPr/>
        <a:lstStyle/>
        <a:p>
          <a:endParaRPr lang="zh-CN" altLang="en-US"/>
        </a:p>
      </dgm:t>
    </dgm:pt>
    <dgm:pt modelId="{B895002E-ABCB-4702-AFF2-2E3DDD8CB8EC}" cxnId="{AF0247AB-BB83-4A8F-BF4D-60A97D50FDFB}" type="sibTrans">
      <dgm:prSet/>
      <dgm:spPr/>
      <dgm:t>
        <a:bodyPr/>
        <a:lstStyle/>
        <a:p>
          <a:endParaRPr lang="zh-CN" altLang="en-US"/>
        </a:p>
      </dgm:t>
    </dgm:pt>
    <dgm:pt modelId="{B6D68A95-F1BB-49EF-9C34-8F7DE2E0D033}">
      <dgm:prSet phldrT="[文本]" phldr="0" custT="0"/>
      <dgm:spPr/>
      <dgm:t>
        <a:bodyPr vert="horz" wrap="square"/>
        <a:p>
          <a:pPr>
            <a:lnSpc>
              <a:spcPct val="100000"/>
            </a:lnSpc>
            <a:spcBef>
              <a:spcPct val="0"/>
            </a:spcBef>
            <a:spcAft>
              <a:spcPct val="35000"/>
            </a:spcAft>
          </a:pPr>
          <a:r>
            <a:rPr lang="zh-CN" altLang="en-US" dirty="0"/>
            <a:t>查询</a:t>
          </a:r>
          <a:r>
            <a:rPr lang="zh-CN" altLang="en-US" dirty="0"/>
            <a:t>供应商</a:t>
          </a:r>
          <a:r>
            <a:rPr lang="zh-CN" altLang="en-US" dirty="0"/>
            <a:t>信息</a:t>
          </a:r>
          <a:r>
            <a:rPr lang="zh-CN" altLang="en-US" dirty="0"/>
            <a:t/>
          </a:r>
          <a:endParaRPr lang="zh-CN" altLang="en-US" dirty="0"/>
        </a:p>
      </dgm:t>
    </dgm:pt>
    <dgm:pt modelId="{11C119BC-BF62-462E-9536-6218254A0215}" cxnId="{C9C64E05-54B6-4AFC-934B-C201A2657834}" type="parTrans">
      <dgm:prSet/>
      <dgm:spPr/>
      <dgm:t>
        <a:bodyPr/>
        <a:lstStyle/>
        <a:p>
          <a:endParaRPr lang="zh-CN" altLang="en-US"/>
        </a:p>
      </dgm:t>
    </dgm:pt>
    <dgm:pt modelId="{8A5C2940-F52E-4D0F-AC7B-8FB31108F1A2}" cxnId="{C9C64E05-54B6-4AFC-934B-C201A2657834}" type="sibTrans">
      <dgm:prSet/>
      <dgm:spPr/>
      <dgm:t>
        <a:bodyPr/>
        <a:lstStyle/>
        <a:p>
          <a:endParaRPr lang="zh-CN" altLang="en-US"/>
        </a:p>
      </dgm:t>
    </dgm:pt>
    <dgm:pt modelId="{9070648C-4347-44C7-9552-79E38573C446}">
      <dgm:prSet phldrT="[文本]"/>
      <dgm:spPr/>
      <dgm:t>
        <a:bodyPr/>
        <a:lstStyle/>
        <a:p>
          <a:r>
            <a:rPr lang="zh-CN" altLang="en-US" dirty="0"/>
            <a:t>查看订单</a:t>
          </a:r>
        </a:p>
      </dgm:t>
    </dgm:pt>
    <dgm:pt modelId="{CA7E8C4F-DA77-4DF6-8866-1E72CFDB6C80}" cxnId="{20043DBA-F461-4769-9718-C438CC54A23A}" type="parTrans">
      <dgm:prSet/>
      <dgm:spPr/>
      <dgm:t>
        <a:bodyPr/>
        <a:lstStyle/>
        <a:p>
          <a:endParaRPr lang="zh-CN" altLang="en-US"/>
        </a:p>
      </dgm:t>
    </dgm:pt>
    <dgm:pt modelId="{E439E9CB-7F37-4320-846B-F13771234F62}" cxnId="{20043DBA-F461-4769-9718-C438CC54A23A}" type="sibTrans">
      <dgm:prSet/>
      <dgm:spPr/>
      <dgm:t>
        <a:bodyPr/>
        <a:lstStyle/>
        <a:p>
          <a:endParaRPr lang="zh-CN" altLang="en-US"/>
        </a:p>
      </dgm:t>
    </dgm:pt>
    <dgm:pt modelId="{7CAFF1B8-CE0A-4B53-850D-69BE1E219619}">
      <dgm:prSet phldrT="[文本]" phldr="0" custT="0"/>
      <dgm:spPr/>
      <dgm:t>
        <a:bodyPr vert="horz" wrap="square"/>
        <a:p>
          <a:pPr>
            <a:lnSpc>
              <a:spcPct val="100000"/>
            </a:lnSpc>
            <a:spcBef>
              <a:spcPct val="0"/>
            </a:spcBef>
            <a:spcAft>
              <a:spcPct val="35000"/>
            </a:spcAft>
          </a:pPr>
          <a:r>
            <a:rPr lang="zh-CN"/>
            <a:t>用户</a:t>
          </a:r>
          <a:r>
            <a:rPr lang="zh-CN"/>
            <a:t>登录</a:t>
          </a:r>
          <a:r>
            <a:rPr lang="zh-CN"/>
            <a:t/>
          </a:r>
          <a:endParaRPr lang="zh-CN"/>
        </a:p>
      </dgm:t>
    </dgm:pt>
    <dgm:pt modelId="{7395E1E9-DF54-4E08-BF30-AC35C4016295}" cxnId="{8FBB6F02-F35F-4380-841F-18744958BC02}" type="parTrans">
      <dgm:prSet/>
      <dgm:spPr/>
      <dgm:t>
        <a:bodyPr/>
        <a:lstStyle/>
        <a:p>
          <a:endParaRPr lang="zh-CN" altLang="en-US"/>
        </a:p>
      </dgm:t>
    </dgm:pt>
    <dgm:pt modelId="{261A0C31-9098-4CF7-97FE-A0872A822DB6}" cxnId="{8FBB6F02-F35F-4380-841F-18744958BC02}" type="sibTrans">
      <dgm:prSet/>
      <dgm:spPr/>
      <dgm:t>
        <a:bodyPr/>
        <a:lstStyle/>
        <a:p>
          <a:endParaRPr lang="zh-CN" altLang="en-US"/>
        </a:p>
      </dgm:t>
    </dgm:pt>
    <dgm:pt modelId="{D6C8005A-B762-4EA1-8E17-BF7DDF11D717}">
      <dgm:prSet phldr="0" custT="0"/>
      <dgm:spPr/>
      <dgm:t>
        <a:bodyPr vert="horz" wrap="square"/>
        <a:p>
          <a:pPr>
            <a:lnSpc>
              <a:spcPct val="100000"/>
            </a:lnSpc>
            <a:spcBef>
              <a:spcPct val="0"/>
            </a:spcBef>
            <a:spcAft>
              <a:spcPct val="35000"/>
            </a:spcAft>
          </a:pPr>
          <a:r>
            <a:rPr lang="en-US"/>
            <a:t>DRUID</a:t>
          </a:r>
          <a:r>
            <a:rPr lang="zh-CN" altLang="en-US"/>
            <a:t>监控</a:t>
          </a:r>
          <a:r>
            <a:rPr lang="zh-CN" altLang="en-US"/>
            <a:t/>
          </a:r>
          <a:endParaRPr lang="zh-CN" altLang="en-US"/>
        </a:p>
      </dgm:t>
    </dgm:pt>
    <dgm:pt modelId="{21D7EAA5-6D60-49D6-B1F6-5B84048B7DC7}" cxnId="{11B64242-CADD-4C12-985B-AE71451E6DCC}" type="parTrans">
      <dgm:prSet/>
      <dgm:spPr/>
    </dgm:pt>
    <dgm:pt modelId="{C265A8D2-F194-4B33-8D29-F48330369969}" cxnId="{11B64242-CADD-4C12-985B-AE71451E6DCC}" type="sibTrans">
      <dgm:prSet/>
      <dgm:spPr/>
    </dgm:pt>
    <dgm:pt modelId="{4C5F4E3C-0510-4BA4-BE03-2D9EDD8C6C17}">
      <dgm:prSet phldrT="[文本]"/>
      <dgm:spPr/>
      <dgm:t>
        <a:bodyPr/>
        <a:lstStyle/>
        <a:p>
          <a:r>
            <a:rPr lang="zh-CN" altLang="en-US" dirty="0"/>
            <a:t>服务器</a:t>
          </a:r>
        </a:p>
      </dgm:t>
    </dgm:pt>
    <dgm:pt modelId="{DAABCFCA-34F5-4870-A1AC-93E3587CF4A7}" cxnId="{95BC67C5-F574-451D-928D-6D38B78CE874}" type="parTrans">
      <dgm:prSet/>
      <dgm:spPr/>
      <dgm:t>
        <a:bodyPr/>
        <a:lstStyle/>
        <a:p>
          <a:endParaRPr lang="zh-CN" altLang="en-US"/>
        </a:p>
      </dgm:t>
    </dgm:pt>
    <dgm:pt modelId="{9B785E8D-B152-4B4A-B265-14036384FF78}" cxnId="{95BC67C5-F574-451D-928D-6D38B78CE874}" type="sibTrans">
      <dgm:prSet/>
      <dgm:spPr/>
      <dgm:t>
        <a:bodyPr/>
        <a:lstStyle/>
        <a:p>
          <a:endParaRPr lang="zh-CN" altLang="en-US"/>
        </a:p>
      </dgm:t>
    </dgm:pt>
    <dgm:pt modelId="{07176D58-2E97-4294-ABE5-9588CBE73442}" type="pres">
      <dgm:prSet presAssocID="{BDBBFFB7-9E05-46FE-9021-E88FDF0CDB36}" presName="Name0" presStyleCnt="0">
        <dgm:presLayoutVars>
          <dgm:chPref val="1"/>
          <dgm:dir/>
          <dgm:animOne val="branch"/>
          <dgm:animLvl val="lvl"/>
          <dgm:resizeHandles/>
        </dgm:presLayoutVars>
      </dgm:prSet>
      <dgm:spPr/>
      <dgm:t>
        <a:bodyPr/>
        <a:lstStyle/>
        <a:p>
          <a:endParaRPr lang="zh-CN" altLang="en-US"/>
        </a:p>
      </dgm:t>
    </dgm:pt>
    <dgm:pt modelId="{D4EFC1DF-4976-49CA-B37C-76D80D1AD492}" type="pres">
      <dgm:prSet presAssocID="{14969585-A7DB-47AC-87BA-9BF5882A1FE9}" presName="vertOne" presStyleCnt="0"/>
      <dgm:spPr/>
    </dgm:pt>
    <dgm:pt modelId="{C0AD3DFF-4B7B-4449-A508-2C48BCF17971}" type="pres">
      <dgm:prSet presAssocID="{14969585-A7DB-47AC-87BA-9BF5882A1FE9}" presName="txOne" presStyleLbl="node0" presStyleIdx="0" presStyleCnt="1" custLinFactNeighborX="137" custLinFactNeighborY="-8181">
        <dgm:presLayoutVars>
          <dgm:chPref val="3"/>
        </dgm:presLayoutVars>
      </dgm:prSet>
      <dgm:spPr/>
      <dgm:t>
        <a:bodyPr/>
        <a:lstStyle/>
        <a:p>
          <a:endParaRPr lang="zh-CN" altLang="en-US"/>
        </a:p>
      </dgm:t>
    </dgm:pt>
    <dgm:pt modelId="{716E3562-DB78-4EEC-A59A-ECA95A0D45D2}" type="pres">
      <dgm:prSet presAssocID="{14969585-A7DB-47AC-87BA-9BF5882A1FE9}" presName="parTransOne" presStyleCnt="0"/>
      <dgm:spPr/>
    </dgm:pt>
    <dgm:pt modelId="{6B6C53F1-A47D-4F8C-B117-376E76814283}" type="pres">
      <dgm:prSet presAssocID="{14969585-A7DB-47AC-87BA-9BF5882A1FE9}" presName="horzOne" presStyleCnt="0"/>
      <dgm:spPr/>
    </dgm:pt>
    <dgm:pt modelId="{B1197983-E9BB-4F4E-94F9-FCEA363A5D1C}" type="pres">
      <dgm:prSet presAssocID="{EB2C7FDD-7330-4CEF-AC16-EB2CA52D6B59}" presName="vertTwo" presStyleCnt="0"/>
      <dgm:spPr/>
    </dgm:pt>
    <dgm:pt modelId="{AF130831-092A-4700-809C-8C879BAAE196}" type="pres">
      <dgm:prSet presAssocID="{EB2C7FDD-7330-4CEF-AC16-EB2CA52D6B59}" presName="txTwo" presStyleLbl="node2" presStyleIdx="0" presStyleCnt="2">
        <dgm:presLayoutVars>
          <dgm:chPref val="3"/>
        </dgm:presLayoutVars>
      </dgm:prSet>
      <dgm:spPr/>
      <dgm:t>
        <a:bodyPr/>
        <a:lstStyle/>
        <a:p>
          <a:endParaRPr lang="zh-CN" altLang="en-US"/>
        </a:p>
      </dgm:t>
    </dgm:pt>
    <dgm:pt modelId="{8009235C-054B-4EF7-989E-6FDA4E8DC4F5}" type="pres">
      <dgm:prSet presAssocID="{EB2C7FDD-7330-4CEF-AC16-EB2CA52D6B59}" presName="parTransTwo" presStyleCnt="0"/>
      <dgm:spPr/>
    </dgm:pt>
    <dgm:pt modelId="{EA32DC86-0C3F-42A4-8D64-24BC49144D2C}" type="pres">
      <dgm:prSet presAssocID="{EB2C7FDD-7330-4CEF-AC16-EB2CA52D6B59}" presName="horzTwo" presStyleCnt="0"/>
      <dgm:spPr/>
    </dgm:pt>
    <dgm:pt modelId="{414F53A8-236D-42EB-AFFC-E64DD09C37D9}" type="pres">
      <dgm:prSet presAssocID="{11943C1F-37BB-497A-9868-7A67B306ABE9}" presName="vertThree" presStyleCnt="0"/>
      <dgm:spPr/>
    </dgm:pt>
    <dgm:pt modelId="{060ACD11-1CD1-4833-A3BC-DEFA4A95F985}" type="pres">
      <dgm:prSet presAssocID="{11943C1F-37BB-497A-9868-7A67B306ABE9}" presName="txThree" presStyleLbl="node3" presStyleIdx="0" presStyleCnt="1">
        <dgm:presLayoutVars>
          <dgm:chPref val="3"/>
        </dgm:presLayoutVars>
      </dgm:prSet>
      <dgm:spPr/>
      <dgm:t>
        <a:bodyPr/>
        <a:lstStyle/>
        <a:p>
          <a:endParaRPr lang="zh-CN" altLang="en-US"/>
        </a:p>
      </dgm:t>
    </dgm:pt>
    <dgm:pt modelId="{D940CDF5-F57E-4773-B4DF-B9CE52A83957}" type="pres">
      <dgm:prSet presAssocID="{11943C1F-37BB-497A-9868-7A67B306ABE9}" presName="parTransThree" presStyleCnt="0"/>
      <dgm:spPr/>
    </dgm:pt>
    <dgm:pt modelId="{8FC6511E-B3D0-4733-A615-ECEC4488FEA6}" type="pres">
      <dgm:prSet presAssocID="{11943C1F-37BB-497A-9868-7A67B306ABE9}" presName="horzThree" presStyleCnt="0"/>
      <dgm:spPr/>
    </dgm:pt>
    <dgm:pt modelId="{87EB6DA3-6CB3-4FB3-AB7E-3A908164D178}" type="pres">
      <dgm:prSet presAssocID="{7D597DCE-3693-4018-931C-0A60C79F1D53}" presName="vertFour" presStyleCnt="0">
        <dgm:presLayoutVars>
          <dgm:chPref val="3"/>
        </dgm:presLayoutVars>
      </dgm:prSet>
      <dgm:spPr/>
    </dgm:pt>
    <dgm:pt modelId="{842DC1A4-CBEC-4F07-891B-4D1C8FF5F364}" type="pres">
      <dgm:prSet presAssocID="{7D597DCE-3693-4018-931C-0A60C79F1D53}" presName="txFour" presStyleLbl="node4" presStyleIdx="0" presStyleCnt="6">
        <dgm:presLayoutVars>
          <dgm:chPref val="3"/>
        </dgm:presLayoutVars>
      </dgm:prSet>
      <dgm:spPr/>
      <dgm:t>
        <a:bodyPr/>
        <a:lstStyle/>
        <a:p>
          <a:endParaRPr lang="zh-CN" altLang="en-US"/>
        </a:p>
      </dgm:t>
    </dgm:pt>
    <dgm:pt modelId="{C35F6C55-C380-40DA-B814-D5A0AD8FB104}" type="pres">
      <dgm:prSet presAssocID="{7D597DCE-3693-4018-931C-0A60C79F1D53}" presName="horzFour" presStyleCnt="0"/>
      <dgm:spPr/>
    </dgm:pt>
    <dgm:pt modelId="{4F56B204-B286-45F2-846F-93A6B9EFE6A8}" type="pres">
      <dgm:prSet presAssocID="{55CD5072-5448-465B-BC33-4D6A839B1F50}" presName="sibSpaceFour" presStyleCnt="0"/>
      <dgm:spPr/>
    </dgm:pt>
    <dgm:pt modelId="{B0628C4A-C30A-4DD1-9322-4D91C637346D}" type="pres">
      <dgm:prSet presAssocID="{00E731EB-C6B8-42A8-9823-59BF76ED0820}" presName="vertFour" presStyleCnt="0">
        <dgm:presLayoutVars>
          <dgm:chPref val="3"/>
        </dgm:presLayoutVars>
      </dgm:prSet>
      <dgm:spPr/>
    </dgm:pt>
    <dgm:pt modelId="{CACACBB9-2903-4E87-8F6D-2E7FF8743A04}" type="pres">
      <dgm:prSet presAssocID="{00E731EB-C6B8-42A8-9823-59BF76ED0820}" presName="txFour" presStyleLbl="node4" presStyleIdx="1" presStyleCnt="6">
        <dgm:presLayoutVars>
          <dgm:chPref val="3"/>
        </dgm:presLayoutVars>
      </dgm:prSet>
      <dgm:spPr/>
      <dgm:t>
        <a:bodyPr/>
        <a:lstStyle/>
        <a:p>
          <a:endParaRPr lang="zh-CN" altLang="en-US"/>
        </a:p>
      </dgm:t>
    </dgm:pt>
    <dgm:pt modelId="{73FF247C-0CDE-402C-8AC1-8967A0C15A34}" type="pres">
      <dgm:prSet presAssocID="{00E731EB-C6B8-42A8-9823-59BF76ED0820}" presName="horzFour" presStyleCnt="0"/>
      <dgm:spPr/>
    </dgm:pt>
    <dgm:pt modelId="{133898BC-BABD-4B58-BA26-DBFC805D2554}" type="pres">
      <dgm:prSet presAssocID="{B895002E-ABCB-4702-AFF2-2E3DDD8CB8EC}" presName="sibSpaceFour" presStyleCnt="0"/>
      <dgm:spPr/>
    </dgm:pt>
    <dgm:pt modelId="{C32B95EB-15DE-43AF-AC3C-9C6C3FD88D7D}" type="pres">
      <dgm:prSet presAssocID="{B6D68A95-F1BB-49EF-9C34-8F7DE2E0D033}" presName="vertFour" presStyleCnt="0">
        <dgm:presLayoutVars>
          <dgm:chPref val="3"/>
        </dgm:presLayoutVars>
      </dgm:prSet>
      <dgm:spPr/>
    </dgm:pt>
    <dgm:pt modelId="{E68B6281-8A89-4C6C-8154-CE18C690E107}" type="pres">
      <dgm:prSet presAssocID="{B6D68A95-F1BB-49EF-9C34-8F7DE2E0D033}" presName="txFour" presStyleLbl="node4" presStyleIdx="2" presStyleCnt="6">
        <dgm:presLayoutVars>
          <dgm:chPref val="3"/>
        </dgm:presLayoutVars>
      </dgm:prSet>
      <dgm:spPr/>
      <dgm:t>
        <a:bodyPr/>
        <a:lstStyle/>
        <a:p>
          <a:endParaRPr lang="zh-CN" altLang="en-US"/>
        </a:p>
      </dgm:t>
    </dgm:pt>
    <dgm:pt modelId="{FEBBB2B2-8B22-4247-AA73-97F76007EB14}" type="pres">
      <dgm:prSet presAssocID="{B6D68A95-F1BB-49EF-9C34-8F7DE2E0D033}" presName="horzFour" presStyleCnt="0"/>
      <dgm:spPr/>
    </dgm:pt>
    <dgm:pt modelId="{CBABF642-FDB2-44DE-B287-1789F4BEFDE7}" type="pres">
      <dgm:prSet presAssocID="{8A5C2940-F52E-4D0F-AC7B-8FB31108F1A2}" presName="sibSpaceFour" presStyleCnt="0"/>
      <dgm:spPr/>
    </dgm:pt>
    <dgm:pt modelId="{FAC7DAD1-646F-4FA1-872C-0C0ADF687D49}" type="pres">
      <dgm:prSet presAssocID="{9070648C-4347-44C7-9552-79E38573C446}" presName="vertFour" presStyleCnt="0">
        <dgm:presLayoutVars>
          <dgm:chPref val="3"/>
        </dgm:presLayoutVars>
      </dgm:prSet>
      <dgm:spPr/>
    </dgm:pt>
    <dgm:pt modelId="{DB0858AA-A235-4819-9FF5-9CE39B65061A}" type="pres">
      <dgm:prSet presAssocID="{9070648C-4347-44C7-9552-79E38573C446}" presName="txFour" presStyleLbl="node4" presStyleIdx="3" presStyleCnt="6">
        <dgm:presLayoutVars>
          <dgm:chPref val="3"/>
        </dgm:presLayoutVars>
      </dgm:prSet>
      <dgm:spPr/>
      <dgm:t>
        <a:bodyPr/>
        <a:lstStyle/>
        <a:p>
          <a:endParaRPr lang="zh-CN" altLang="en-US"/>
        </a:p>
      </dgm:t>
    </dgm:pt>
    <dgm:pt modelId="{527D114E-9A98-44AB-A155-0A39032C0CDD}" type="pres">
      <dgm:prSet presAssocID="{9070648C-4347-44C7-9552-79E38573C446}" presName="horzFour" presStyleCnt="0"/>
      <dgm:spPr/>
    </dgm:pt>
    <dgm:pt modelId="{AC98C79D-9DE0-4698-ABE0-1540C5569CED}" type="pres">
      <dgm:prSet presAssocID="{E439E9CB-7F37-4320-846B-F13771234F62}" presName="sibSpaceFour" presStyleCnt="0"/>
      <dgm:spPr/>
    </dgm:pt>
    <dgm:pt modelId="{9D7425F5-0D6B-4B1C-B5C1-6DA8DF58FC02}" type="pres">
      <dgm:prSet presAssocID="{7CAFF1B8-CE0A-4B53-850D-69BE1E219619}" presName="vertFour" presStyleCnt="0">
        <dgm:presLayoutVars>
          <dgm:chPref val="3"/>
        </dgm:presLayoutVars>
      </dgm:prSet>
      <dgm:spPr/>
    </dgm:pt>
    <dgm:pt modelId="{378694FC-606E-421D-9730-F1812CB72F60}" type="pres">
      <dgm:prSet presAssocID="{7CAFF1B8-CE0A-4B53-850D-69BE1E219619}" presName="txFour" presStyleLbl="node4" presStyleIdx="4" presStyleCnt="6">
        <dgm:presLayoutVars>
          <dgm:chPref val="3"/>
        </dgm:presLayoutVars>
      </dgm:prSet>
      <dgm:spPr/>
      <dgm:t>
        <a:bodyPr/>
        <a:lstStyle/>
        <a:p>
          <a:endParaRPr lang="zh-CN" altLang="en-US"/>
        </a:p>
      </dgm:t>
    </dgm:pt>
    <dgm:pt modelId="{ACAA3E35-0238-42B6-8826-9966831185FB}" type="pres">
      <dgm:prSet presAssocID="{7CAFF1B8-CE0A-4B53-850D-69BE1E219619}" presName="horzFour" presStyleCnt="0"/>
      <dgm:spPr/>
    </dgm:pt>
    <dgm:pt modelId="{D6539EEF-78B9-447C-AE17-D3FC992AE5BF}" type="pres">
      <dgm:prSet presAssocID="{261A0C31-9098-4CF7-97FE-A0872A822DB6}" presName="sibSpaceFour" presStyleCnt="0"/>
      <dgm:spPr/>
    </dgm:pt>
    <dgm:pt modelId="{F83AD9EF-ADA9-4D2D-95B1-77E397F75475}" type="pres">
      <dgm:prSet presAssocID="{D6C8005A-B762-4EA1-8E17-BF7DDF11D717}" presName="vertFour" presStyleCnt="0">
        <dgm:presLayoutVars>
          <dgm:chPref val="3"/>
        </dgm:presLayoutVars>
      </dgm:prSet>
      <dgm:spPr/>
    </dgm:pt>
    <dgm:pt modelId="{DBAF4C66-90EA-491F-B096-77FC76714F7E}" type="pres">
      <dgm:prSet presAssocID="{D6C8005A-B762-4EA1-8E17-BF7DDF11D717}" presName="txFour" presStyleLbl="node4" presStyleIdx="5" presStyleCnt="6">
        <dgm:presLayoutVars>
          <dgm:chPref val="3"/>
        </dgm:presLayoutVars>
      </dgm:prSet>
      <dgm:spPr/>
    </dgm:pt>
    <dgm:pt modelId="{D190E0A1-F19A-4F77-9B38-A4EFBE7BC49F}" type="pres">
      <dgm:prSet presAssocID="{D6C8005A-B762-4EA1-8E17-BF7DDF11D717}" presName="horzFour" presStyleCnt="0"/>
      <dgm:spPr/>
    </dgm:pt>
    <dgm:pt modelId="{8DB81F52-4700-41A2-8BED-8DAE31031E8D}" type="pres">
      <dgm:prSet presAssocID="{A6C7CF1A-40FE-49E2-B65E-B3DC450AC21F}" presName="sibSpaceTwo" presStyleCnt="0"/>
      <dgm:spPr/>
    </dgm:pt>
    <dgm:pt modelId="{A2A97999-4C7C-4110-B888-6C86120C923F}" type="pres">
      <dgm:prSet presAssocID="{4C5F4E3C-0510-4BA4-BE03-2D9EDD8C6C17}" presName="vertTwo" presStyleCnt="0"/>
      <dgm:spPr/>
    </dgm:pt>
    <dgm:pt modelId="{679798E3-D6F8-42F1-A9FA-4DEB6C699948}" type="pres">
      <dgm:prSet presAssocID="{4C5F4E3C-0510-4BA4-BE03-2D9EDD8C6C17}" presName="txTwo" presStyleLbl="node2" presStyleIdx="1" presStyleCnt="2" custScaleY="331065">
        <dgm:presLayoutVars>
          <dgm:chPref val="3"/>
        </dgm:presLayoutVars>
      </dgm:prSet>
      <dgm:spPr/>
      <dgm:t>
        <a:bodyPr/>
        <a:lstStyle/>
        <a:p>
          <a:endParaRPr lang="zh-CN" altLang="en-US"/>
        </a:p>
      </dgm:t>
    </dgm:pt>
    <dgm:pt modelId="{D181E314-84FB-4E39-A0DB-B60F887BFFB3}" type="pres">
      <dgm:prSet presAssocID="{4C5F4E3C-0510-4BA4-BE03-2D9EDD8C6C17}" presName="horzTwo" presStyleCnt="0"/>
      <dgm:spPr/>
    </dgm:pt>
  </dgm:ptLst>
  <dgm:cxnLst>
    <dgm:cxn modelId="{ACB09280-D5D1-4DF1-9AED-A1A6DCFE3826}" srcId="{BDBBFFB7-9E05-46FE-9021-E88FDF0CDB36}" destId="{14969585-A7DB-47AC-87BA-9BF5882A1FE9}" srcOrd="0" destOrd="0" parTransId="{1C26A760-55DC-4026-B253-213D3516AF12}" sibTransId="{F4B36177-290C-452B-9B97-3D0A3EC27250}"/>
    <dgm:cxn modelId="{CE7263A2-3809-4F2B-B143-80851D130BF1}" srcId="{14969585-A7DB-47AC-87BA-9BF5882A1FE9}" destId="{EB2C7FDD-7330-4CEF-AC16-EB2CA52D6B59}" srcOrd="0" destOrd="0" parTransId="{370E192E-F745-4F77-B12C-B5CF06F1DACD}" sibTransId="{A6C7CF1A-40FE-49E2-B65E-B3DC450AC21F}"/>
    <dgm:cxn modelId="{512B51BD-301D-4872-895E-6E44334EFCA6}" srcId="{EB2C7FDD-7330-4CEF-AC16-EB2CA52D6B59}" destId="{11943C1F-37BB-497A-9868-7A67B306ABE9}" srcOrd="0" destOrd="0" parTransId="{75AE10F4-77CC-468E-BA2B-C945D7E8371F}" sibTransId="{52429964-CAE7-496F-ABC4-D049A81CDE55}"/>
    <dgm:cxn modelId="{B50E03D8-5858-49CD-9334-DBE5FAC75127}" srcId="{11943C1F-37BB-497A-9868-7A67B306ABE9}" destId="{7D597DCE-3693-4018-931C-0A60C79F1D53}" srcOrd="0" destOrd="0" parTransId="{7027DFCF-2B94-41CE-AAFA-23F4776F9F84}" sibTransId="{55CD5072-5448-465B-BC33-4D6A839B1F50}"/>
    <dgm:cxn modelId="{AF0247AB-BB83-4A8F-BF4D-60A97D50FDFB}" srcId="{11943C1F-37BB-497A-9868-7A67B306ABE9}" destId="{00E731EB-C6B8-42A8-9823-59BF76ED0820}" srcOrd="1" destOrd="0" parTransId="{4DAC607B-9E37-4CF3-B016-485A7CCA76A7}" sibTransId="{B895002E-ABCB-4702-AFF2-2E3DDD8CB8EC}"/>
    <dgm:cxn modelId="{C9C64E05-54B6-4AFC-934B-C201A2657834}" srcId="{11943C1F-37BB-497A-9868-7A67B306ABE9}" destId="{B6D68A95-F1BB-49EF-9C34-8F7DE2E0D033}" srcOrd="2" destOrd="0" parTransId="{11C119BC-BF62-462E-9536-6218254A0215}" sibTransId="{8A5C2940-F52E-4D0F-AC7B-8FB31108F1A2}"/>
    <dgm:cxn modelId="{20043DBA-F461-4769-9718-C438CC54A23A}" srcId="{11943C1F-37BB-497A-9868-7A67B306ABE9}" destId="{9070648C-4347-44C7-9552-79E38573C446}" srcOrd="3" destOrd="0" parTransId="{CA7E8C4F-DA77-4DF6-8866-1E72CFDB6C80}" sibTransId="{E439E9CB-7F37-4320-846B-F13771234F62}"/>
    <dgm:cxn modelId="{8FBB6F02-F35F-4380-841F-18744958BC02}" srcId="{11943C1F-37BB-497A-9868-7A67B306ABE9}" destId="{7CAFF1B8-CE0A-4B53-850D-69BE1E219619}" srcOrd="4" destOrd="0" parTransId="{7395E1E9-DF54-4E08-BF30-AC35C4016295}" sibTransId="{261A0C31-9098-4CF7-97FE-A0872A822DB6}"/>
    <dgm:cxn modelId="{11B64242-CADD-4C12-985B-AE71451E6DCC}" srcId="{11943C1F-37BB-497A-9868-7A67B306ABE9}" destId="{D6C8005A-B762-4EA1-8E17-BF7DDF11D717}" srcOrd="5" destOrd="0" parTransId="{21D7EAA5-6D60-49D6-B1F6-5B84048B7DC7}" sibTransId="{C265A8D2-F194-4B33-8D29-F48330369969}"/>
    <dgm:cxn modelId="{95BC67C5-F574-451D-928D-6D38B78CE874}" srcId="{14969585-A7DB-47AC-87BA-9BF5882A1FE9}" destId="{4C5F4E3C-0510-4BA4-BE03-2D9EDD8C6C17}" srcOrd="1" destOrd="0" parTransId="{DAABCFCA-34F5-4870-A1AC-93E3587CF4A7}" sibTransId="{9B785E8D-B152-4B4A-B265-14036384FF78}"/>
    <dgm:cxn modelId="{459836C5-05D2-4D32-A52C-59C47EC43575}" type="presOf" srcId="{BDBBFFB7-9E05-46FE-9021-E88FDF0CDB36}" destId="{07176D58-2E97-4294-ABE5-9588CBE73442}" srcOrd="0" destOrd="0" presId="urn:microsoft.com/office/officeart/2005/8/layout/hierarchy4"/>
    <dgm:cxn modelId="{88CC3671-67DB-44FF-8471-CD9BA2346E74}" type="presParOf" srcId="{07176D58-2E97-4294-ABE5-9588CBE73442}" destId="{D4EFC1DF-4976-49CA-B37C-76D80D1AD492}" srcOrd="0" destOrd="0" presId="urn:microsoft.com/office/officeart/2005/8/layout/hierarchy4"/>
    <dgm:cxn modelId="{14A37586-5105-4CEE-870B-532278C6F375}" type="presParOf" srcId="{D4EFC1DF-4976-49CA-B37C-76D80D1AD492}" destId="{C0AD3DFF-4B7B-4449-A508-2C48BCF17971}" srcOrd="0" destOrd="0" presId="urn:microsoft.com/office/officeart/2005/8/layout/hierarchy4"/>
    <dgm:cxn modelId="{7F008828-2E44-4EA4-B253-A285C56CA5C1}" type="presOf" srcId="{14969585-A7DB-47AC-87BA-9BF5882A1FE9}" destId="{C0AD3DFF-4B7B-4449-A508-2C48BCF17971}" srcOrd="0" destOrd="0" presId="urn:microsoft.com/office/officeart/2005/8/layout/hierarchy4"/>
    <dgm:cxn modelId="{9A237DF8-1023-4441-8F81-2B6BCFA61AF6}" type="presParOf" srcId="{D4EFC1DF-4976-49CA-B37C-76D80D1AD492}" destId="{716E3562-DB78-4EEC-A59A-ECA95A0D45D2}" srcOrd="1" destOrd="0" presId="urn:microsoft.com/office/officeart/2005/8/layout/hierarchy4"/>
    <dgm:cxn modelId="{588CA23B-50E0-4ED8-BB72-CBAB2E20BA6A}" type="presParOf" srcId="{D4EFC1DF-4976-49CA-B37C-76D80D1AD492}" destId="{6B6C53F1-A47D-4F8C-B117-376E76814283}" srcOrd="2" destOrd="0" presId="urn:microsoft.com/office/officeart/2005/8/layout/hierarchy4"/>
    <dgm:cxn modelId="{176EDC38-C617-4DBC-9A6A-FC89626BDD29}" type="presParOf" srcId="{6B6C53F1-A47D-4F8C-B117-376E76814283}" destId="{B1197983-E9BB-4F4E-94F9-FCEA363A5D1C}" srcOrd="0" destOrd="2" presId="urn:microsoft.com/office/officeart/2005/8/layout/hierarchy4"/>
    <dgm:cxn modelId="{158384BA-535F-490B-B0D9-FB109B8B0225}" type="presParOf" srcId="{B1197983-E9BB-4F4E-94F9-FCEA363A5D1C}" destId="{AF130831-092A-4700-809C-8C879BAAE196}" srcOrd="0" destOrd="0" presId="urn:microsoft.com/office/officeart/2005/8/layout/hierarchy4"/>
    <dgm:cxn modelId="{06B36374-AC5D-45BA-A627-0611BD361A35}" type="presOf" srcId="{EB2C7FDD-7330-4CEF-AC16-EB2CA52D6B59}" destId="{AF130831-092A-4700-809C-8C879BAAE196}" srcOrd="0" destOrd="0" presId="urn:microsoft.com/office/officeart/2005/8/layout/hierarchy4"/>
    <dgm:cxn modelId="{7E6739E9-A468-4AD6-8475-DF54FEE789C5}" type="presParOf" srcId="{B1197983-E9BB-4F4E-94F9-FCEA363A5D1C}" destId="{8009235C-054B-4EF7-989E-6FDA4E8DC4F5}" srcOrd="1" destOrd="0" presId="urn:microsoft.com/office/officeart/2005/8/layout/hierarchy4"/>
    <dgm:cxn modelId="{0CA223E3-39D6-42C2-A761-54FCA266966C}" type="presParOf" srcId="{B1197983-E9BB-4F4E-94F9-FCEA363A5D1C}" destId="{EA32DC86-0C3F-42A4-8D64-24BC49144D2C}" srcOrd="2" destOrd="0" presId="urn:microsoft.com/office/officeart/2005/8/layout/hierarchy4"/>
    <dgm:cxn modelId="{7F566192-7B45-487E-B4D2-238D0A1030F1}" type="presParOf" srcId="{EA32DC86-0C3F-42A4-8D64-24BC49144D2C}" destId="{414F53A8-236D-42EB-AFFC-E64DD09C37D9}" srcOrd="0" destOrd="2" presId="urn:microsoft.com/office/officeart/2005/8/layout/hierarchy4"/>
    <dgm:cxn modelId="{610A4E45-57CA-4559-8889-2920635F9C00}" type="presParOf" srcId="{414F53A8-236D-42EB-AFFC-E64DD09C37D9}" destId="{060ACD11-1CD1-4833-A3BC-DEFA4A95F985}" srcOrd="0" destOrd="0" presId="urn:microsoft.com/office/officeart/2005/8/layout/hierarchy4"/>
    <dgm:cxn modelId="{43C7C8D3-0F30-428C-A382-811A90F63BF8}" type="presOf" srcId="{11943C1F-37BB-497A-9868-7A67B306ABE9}" destId="{060ACD11-1CD1-4833-A3BC-DEFA4A95F985}" srcOrd="0" destOrd="0" presId="urn:microsoft.com/office/officeart/2005/8/layout/hierarchy4"/>
    <dgm:cxn modelId="{803259A7-E7CE-419A-86BB-7CB740F634E5}" type="presParOf" srcId="{414F53A8-236D-42EB-AFFC-E64DD09C37D9}" destId="{D940CDF5-F57E-4773-B4DF-B9CE52A83957}" srcOrd="1" destOrd="0" presId="urn:microsoft.com/office/officeart/2005/8/layout/hierarchy4"/>
    <dgm:cxn modelId="{4CC8A145-0923-41BC-A936-6B36C2B04E42}" type="presParOf" srcId="{414F53A8-236D-42EB-AFFC-E64DD09C37D9}" destId="{8FC6511E-B3D0-4733-A615-ECEC4488FEA6}" srcOrd="2" destOrd="0" presId="urn:microsoft.com/office/officeart/2005/8/layout/hierarchy4"/>
    <dgm:cxn modelId="{E01697EC-84FD-43CE-B323-CEC1166158D8}" type="presParOf" srcId="{8FC6511E-B3D0-4733-A615-ECEC4488FEA6}" destId="{87EB6DA3-6CB3-4FB3-AB7E-3A908164D178}" srcOrd="0" destOrd="2" presId="urn:microsoft.com/office/officeart/2005/8/layout/hierarchy4"/>
    <dgm:cxn modelId="{5FC3A80C-FE3F-476C-AEA2-F1C85E7C2C7E}" type="presParOf" srcId="{87EB6DA3-6CB3-4FB3-AB7E-3A908164D178}" destId="{842DC1A4-CBEC-4F07-891B-4D1C8FF5F364}" srcOrd="0" destOrd="0" presId="urn:microsoft.com/office/officeart/2005/8/layout/hierarchy4"/>
    <dgm:cxn modelId="{7A94A1CE-5EE1-4A4C-903C-A4CB98DE3B76}" type="presOf" srcId="{7D597DCE-3693-4018-931C-0A60C79F1D53}" destId="{842DC1A4-CBEC-4F07-891B-4D1C8FF5F364}" srcOrd="0" destOrd="0" presId="urn:microsoft.com/office/officeart/2005/8/layout/hierarchy4"/>
    <dgm:cxn modelId="{EE9B2576-7538-4178-B852-85C8F45EA021}" type="presParOf" srcId="{87EB6DA3-6CB3-4FB3-AB7E-3A908164D178}" destId="{C35F6C55-C380-40DA-B814-D5A0AD8FB104}" srcOrd="1" destOrd="0" presId="urn:microsoft.com/office/officeart/2005/8/layout/hierarchy4"/>
    <dgm:cxn modelId="{37FDEE68-AAFB-4FA9-A05F-92D21447993A}" type="presParOf" srcId="{8FC6511E-B3D0-4733-A615-ECEC4488FEA6}" destId="{4F56B204-B286-45F2-846F-93A6B9EFE6A8}" srcOrd="1" destOrd="2" presId="urn:microsoft.com/office/officeart/2005/8/layout/hierarchy4"/>
    <dgm:cxn modelId="{6BD20B80-1F32-4435-A229-7F43507E3C6A}" type="presParOf" srcId="{8FC6511E-B3D0-4733-A615-ECEC4488FEA6}" destId="{B0628C4A-C30A-4DD1-9322-4D91C637346D}" srcOrd="2" destOrd="2" presId="urn:microsoft.com/office/officeart/2005/8/layout/hierarchy4"/>
    <dgm:cxn modelId="{2E3C25B6-2E47-4D7F-AE12-FB73F8B008F2}" type="presParOf" srcId="{B0628C4A-C30A-4DD1-9322-4D91C637346D}" destId="{CACACBB9-2903-4E87-8F6D-2E7FF8743A04}" srcOrd="0" destOrd="2" presId="urn:microsoft.com/office/officeart/2005/8/layout/hierarchy4"/>
    <dgm:cxn modelId="{9A60127B-5023-4ABF-B772-C1E6552C1779}" type="presOf" srcId="{00E731EB-C6B8-42A8-9823-59BF76ED0820}" destId="{CACACBB9-2903-4E87-8F6D-2E7FF8743A04}" srcOrd="0" destOrd="0" presId="urn:microsoft.com/office/officeart/2005/8/layout/hierarchy4"/>
    <dgm:cxn modelId="{309DBA32-C5EF-4726-A82E-1EC505867A04}" type="presParOf" srcId="{B0628C4A-C30A-4DD1-9322-4D91C637346D}" destId="{73FF247C-0CDE-402C-8AC1-8967A0C15A34}" srcOrd="1" destOrd="2" presId="urn:microsoft.com/office/officeart/2005/8/layout/hierarchy4"/>
    <dgm:cxn modelId="{0E8CE27A-4FC3-4B4F-A392-7D54D70670EB}" type="presParOf" srcId="{8FC6511E-B3D0-4733-A615-ECEC4488FEA6}" destId="{133898BC-BABD-4B58-BA26-DBFC805D2554}" srcOrd="3" destOrd="2" presId="urn:microsoft.com/office/officeart/2005/8/layout/hierarchy4"/>
    <dgm:cxn modelId="{74B05C9B-3BCB-4FD7-8103-931927CB0C5A}" type="presParOf" srcId="{8FC6511E-B3D0-4733-A615-ECEC4488FEA6}" destId="{C32B95EB-15DE-43AF-AC3C-9C6C3FD88D7D}" srcOrd="4" destOrd="2" presId="urn:microsoft.com/office/officeart/2005/8/layout/hierarchy4"/>
    <dgm:cxn modelId="{60D19390-E21A-4F4A-853D-5F39CA960EA9}" type="presParOf" srcId="{C32B95EB-15DE-43AF-AC3C-9C6C3FD88D7D}" destId="{E68B6281-8A89-4C6C-8154-CE18C690E107}" srcOrd="0" destOrd="4" presId="urn:microsoft.com/office/officeart/2005/8/layout/hierarchy4"/>
    <dgm:cxn modelId="{F26701F7-FD60-4C96-A6EF-A4E6B0072255}" type="presOf" srcId="{B6D68A95-F1BB-49EF-9C34-8F7DE2E0D033}" destId="{E68B6281-8A89-4C6C-8154-CE18C690E107}" srcOrd="0" destOrd="0" presId="urn:microsoft.com/office/officeart/2005/8/layout/hierarchy4"/>
    <dgm:cxn modelId="{23CA8369-53EE-4E33-998B-0F730F16E3BD}" type="presParOf" srcId="{C32B95EB-15DE-43AF-AC3C-9C6C3FD88D7D}" destId="{FEBBB2B2-8B22-4247-AA73-97F76007EB14}" srcOrd="1" destOrd="4" presId="urn:microsoft.com/office/officeart/2005/8/layout/hierarchy4"/>
    <dgm:cxn modelId="{25F2C0E1-2BBC-4E78-87A9-2B9DEDFB4AAE}" type="presParOf" srcId="{8FC6511E-B3D0-4733-A615-ECEC4488FEA6}" destId="{CBABF642-FDB2-44DE-B287-1789F4BEFDE7}" srcOrd="5" destOrd="2" presId="urn:microsoft.com/office/officeart/2005/8/layout/hierarchy4"/>
    <dgm:cxn modelId="{A06227CC-C2C0-4C2D-BF0E-163FCF7C8BF3}" type="presParOf" srcId="{8FC6511E-B3D0-4733-A615-ECEC4488FEA6}" destId="{FAC7DAD1-646F-4FA1-872C-0C0ADF687D49}" srcOrd="6" destOrd="2" presId="urn:microsoft.com/office/officeart/2005/8/layout/hierarchy4"/>
    <dgm:cxn modelId="{3DA70AA1-C39D-459D-BDB8-6CBA58518DC1}" type="presParOf" srcId="{FAC7DAD1-646F-4FA1-872C-0C0ADF687D49}" destId="{DB0858AA-A235-4819-9FF5-9CE39B65061A}" srcOrd="0" destOrd="6" presId="urn:microsoft.com/office/officeart/2005/8/layout/hierarchy4"/>
    <dgm:cxn modelId="{A8B691EE-4434-422C-9473-633E16F40514}" type="presOf" srcId="{9070648C-4347-44C7-9552-79E38573C446}" destId="{DB0858AA-A235-4819-9FF5-9CE39B65061A}" srcOrd="0" destOrd="0" presId="urn:microsoft.com/office/officeart/2005/8/layout/hierarchy4"/>
    <dgm:cxn modelId="{CCA50D4D-35A2-41A9-8288-7F4637118A5A}" type="presParOf" srcId="{FAC7DAD1-646F-4FA1-872C-0C0ADF687D49}" destId="{527D114E-9A98-44AB-A155-0A39032C0CDD}" srcOrd="1" destOrd="6" presId="urn:microsoft.com/office/officeart/2005/8/layout/hierarchy4"/>
    <dgm:cxn modelId="{098E7E61-A725-4985-A0B7-C97D720AA7D6}" type="presParOf" srcId="{8FC6511E-B3D0-4733-A615-ECEC4488FEA6}" destId="{AC98C79D-9DE0-4698-ABE0-1540C5569CED}" srcOrd="7" destOrd="2" presId="urn:microsoft.com/office/officeart/2005/8/layout/hierarchy4"/>
    <dgm:cxn modelId="{F9B3DE83-9501-46F1-973F-ED9B79F5AB04}" type="presParOf" srcId="{8FC6511E-B3D0-4733-A615-ECEC4488FEA6}" destId="{9D7425F5-0D6B-4B1C-B5C1-6DA8DF58FC02}" srcOrd="8" destOrd="2" presId="urn:microsoft.com/office/officeart/2005/8/layout/hierarchy4"/>
    <dgm:cxn modelId="{7DC6B281-9DBD-467D-8996-2666C07B93EB}" type="presParOf" srcId="{9D7425F5-0D6B-4B1C-B5C1-6DA8DF58FC02}" destId="{378694FC-606E-421D-9730-F1812CB72F60}" srcOrd="0" destOrd="8" presId="urn:microsoft.com/office/officeart/2005/8/layout/hierarchy4"/>
    <dgm:cxn modelId="{C0E68F4C-BFB6-493E-968D-0A492CC0EF63}" type="presOf" srcId="{7CAFF1B8-CE0A-4B53-850D-69BE1E219619}" destId="{378694FC-606E-421D-9730-F1812CB72F60}" srcOrd="0" destOrd="0" presId="urn:microsoft.com/office/officeart/2005/8/layout/hierarchy4"/>
    <dgm:cxn modelId="{3403DFC6-DA80-4BB2-BFFF-2ED80D1EBE4B}" type="presParOf" srcId="{9D7425F5-0D6B-4B1C-B5C1-6DA8DF58FC02}" destId="{ACAA3E35-0238-42B6-8826-9966831185FB}" srcOrd="1" destOrd="8" presId="urn:microsoft.com/office/officeart/2005/8/layout/hierarchy4"/>
    <dgm:cxn modelId="{EEEA7512-AE84-4784-9CE7-79FCF7027F08}" type="presParOf" srcId="{8FC6511E-B3D0-4733-A615-ECEC4488FEA6}" destId="{D6539EEF-78B9-447C-AE17-D3FC992AE5BF}" srcOrd="9" destOrd="2" presId="urn:microsoft.com/office/officeart/2005/8/layout/hierarchy4"/>
    <dgm:cxn modelId="{A650F15A-456D-4D81-9DA4-2A649B60DA52}" type="presParOf" srcId="{8FC6511E-B3D0-4733-A615-ECEC4488FEA6}" destId="{F83AD9EF-ADA9-4D2D-95B1-77E397F75475}" srcOrd="10" destOrd="2" presId="urn:microsoft.com/office/officeart/2005/8/layout/hierarchy4"/>
    <dgm:cxn modelId="{BCF5CDA7-F3B6-4D4C-BAB2-7664E33093E3}" type="presParOf" srcId="{F83AD9EF-ADA9-4D2D-95B1-77E397F75475}" destId="{DBAF4C66-90EA-491F-B096-77FC76714F7E}" srcOrd="0" destOrd="10" presId="urn:microsoft.com/office/officeart/2005/8/layout/hierarchy4"/>
    <dgm:cxn modelId="{0DF79A8D-C7D4-4587-A023-51BE5E51714F}" type="presOf" srcId="{D6C8005A-B762-4EA1-8E17-BF7DDF11D717}" destId="{DBAF4C66-90EA-491F-B096-77FC76714F7E}" srcOrd="0" destOrd="0" presId="urn:microsoft.com/office/officeart/2005/8/layout/hierarchy4"/>
    <dgm:cxn modelId="{CE200E10-2E98-46CB-9002-71678EEF45D9}" type="presParOf" srcId="{F83AD9EF-ADA9-4D2D-95B1-77E397F75475}" destId="{D190E0A1-F19A-4F77-9B38-A4EFBE7BC49F}" srcOrd="1" destOrd="10" presId="urn:microsoft.com/office/officeart/2005/8/layout/hierarchy4"/>
    <dgm:cxn modelId="{F05AAF59-731B-42EB-BDEA-EB45DBA603B7}" type="presParOf" srcId="{6B6C53F1-A47D-4F8C-B117-376E76814283}" destId="{8DB81F52-4700-41A2-8BED-8DAE31031E8D}" srcOrd="1" destOrd="2" presId="urn:microsoft.com/office/officeart/2005/8/layout/hierarchy4"/>
    <dgm:cxn modelId="{D32F1B89-236C-49FF-9B8B-B4422A871554}" type="presParOf" srcId="{6B6C53F1-A47D-4F8C-B117-376E76814283}" destId="{A2A97999-4C7C-4110-B888-6C86120C923F}" srcOrd="2" destOrd="2" presId="urn:microsoft.com/office/officeart/2005/8/layout/hierarchy4"/>
    <dgm:cxn modelId="{E9DD9CCD-1248-44DD-B022-5E7AA1879D90}" type="presParOf" srcId="{A2A97999-4C7C-4110-B888-6C86120C923F}" destId="{679798E3-D6F8-42F1-A9FA-4DEB6C699948}" srcOrd="0" destOrd="2" presId="urn:microsoft.com/office/officeart/2005/8/layout/hierarchy4"/>
    <dgm:cxn modelId="{0B484632-8C50-4E6E-AD10-CD74E1ED922E}" type="presOf" srcId="{4C5F4E3C-0510-4BA4-BE03-2D9EDD8C6C17}" destId="{679798E3-D6F8-42F1-A9FA-4DEB6C699948}" srcOrd="0" destOrd="0" presId="urn:microsoft.com/office/officeart/2005/8/layout/hierarchy4"/>
    <dgm:cxn modelId="{E2E7322E-E664-4F9B-A56D-BFF5CA28B552}" type="presParOf" srcId="{A2A97999-4C7C-4110-B888-6C86120C923F}" destId="{D181E314-84FB-4E39-A0DB-B60F887BFFB3}" srcOrd="1" destOrd="2" presId="urn:microsoft.com/office/officeart/2005/8/layout/hierarchy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D3DFF-4B7B-4449-A508-2C48BCF17971}">
      <dsp:nvSpPr>
        <dsp:cNvPr id="0" name=""/>
        <dsp:cNvSpPr/>
      </dsp:nvSpPr>
      <dsp:spPr>
        <a:xfrm>
          <a:off x="13493" y="0"/>
          <a:ext cx="10123733" cy="9088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zh-CN" altLang="en-US" sz="3800" kern="1200" dirty="0"/>
            <a:t>在线购物系统</a:t>
          </a:r>
        </a:p>
      </dsp:txBody>
      <dsp:txXfrm>
        <a:off x="40113" y="26620"/>
        <a:ext cx="10070493" cy="855618"/>
      </dsp:txXfrm>
    </dsp:sp>
    <dsp:sp modelId="{AF130831-092A-4700-809C-8C879BAAE196}">
      <dsp:nvSpPr>
        <dsp:cNvPr id="0" name=""/>
        <dsp:cNvSpPr/>
      </dsp:nvSpPr>
      <dsp:spPr>
        <a:xfrm>
          <a:off x="16628" y="1036924"/>
          <a:ext cx="9391738" cy="9088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kern="1200" dirty="0"/>
            <a:t>客户端</a:t>
          </a:r>
        </a:p>
      </dsp:txBody>
      <dsp:txXfrm>
        <a:off x="43248" y="1063544"/>
        <a:ext cx="9338498" cy="855618"/>
      </dsp:txXfrm>
    </dsp:sp>
    <dsp:sp modelId="{060ACD11-1CD1-4833-A3BC-DEFA4A95F985}">
      <dsp:nvSpPr>
        <dsp:cNvPr id="0" name=""/>
        <dsp:cNvSpPr/>
      </dsp:nvSpPr>
      <dsp:spPr>
        <a:xfrm>
          <a:off x="16628" y="2073290"/>
          <a:ext cx="4011232" cy="90885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kern="1200" dirty="0"/>
            <a:t>买家</a:t>
          </a:r>
        </a:p>
      </dsp:txBody>
      <dsp:txXfrm>
        <a:off x="43248" y="2099910"/>
        <a:ext cx="3957992" cy="855618"/>
      </dsp:txXfrm>
    </dsp:sp>
    <dsp:sp modelId="{842DC1A4-CBEC-4F07-891B-4D1C8FF5F364}">
      <dsp:nvSpPr>
        <dsp:cNvPr id="0" name=""/>
        <dsp:cNvSpPr/>
      </dsp:nvSpPr>
      <dsp:spPr>
        <a:xfrm>
          <a:off x="16628"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查看商品</a:t>
          </a:r>
        </a:p>
      </dsp:txBody>
      <dsp:txXfrm>
        <a:off x="35872" y="3128900"/>
        <a:ext cx="618552" cy="870370"/>
      </dsp:txXfrm>
    </dsp:sp>
    <dsp:sp modelId="{CACACBB9-2903-4E87-8F6D-2E7FF8743A04}">
      <dsp:nvSpPr>
        <dsp:cNvPr id="0" name=""/>
        <dsp:cNvSpPr/>
      </dsp:nvSpPr>
      <dsp:spPr>
        <a:xfrm>
          <a:off x="687466"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查询商品</a:t>
          </a:r>
        </a:p>
      </dsp:txBody>
      <dsp:txXfrm>
        <a:off x="706710" y="3128900"/>
        <a:ext cx="618552" cy="870370"/>
      </dsp:txXfrm>
    </dsp:sp>
    <dsp:sp modelId="{548A18A1-B157-4349-91F1-294880C01F82}">
      <dsp:nvSpPr>
        <dsp:cNvPr id="0" name=""/>
        <dsp:cNvSpPr/>
      </dsp:nvSpPr>
      <dsp:spPr>
        <a:xfrm>
          <a:off x="1358305"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加入购物车</a:t>
          </a:r>
        </a:p>
      </dsp:txBody>
      <dsp:txXfrm>
        <a:off x="1377549" y="3128900"/>
        <a:ext cx="618552" cy="870370"/>
      </dsp:txXfrm>
    </dsp:sp>
    <dsp:sp modelId="{67AB20D3-DB97-4C3E-927A-50DA1F93CF80}">
      <dsp:nvSpPr>
        <dsp:cNvPr id="0" name=""/>
        <dsp:cNvSpPr/>
      </dsp:nvSpPr>
      <dsp:spPr>
        <a:xfrm>
          <a:off x="2029143"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支付购物车</a:t>
          </a:r>
        </a:p>
      </dsp:txBody>
      <dsp:txXfrm>
        <a:off x="2048387" y="3128900"/>
        <a:ext cx="618552" cy="870370"/>
      </dsp:txXfrm>
    </dsp:sp>
    <dsp:sp modelId="{E68B6281-8A89-4C6C-8154-CE18C690E107}">
      <dsp:nvSpPr>
        <dsp:cNvPr id="0" name=""/>
        <dsp:cNvSpPr/>
      </dsp:nvSpPr>
      <dsp:spPr>
        <a:xfrm>
          <a:off x="2699982"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查询订单信息</a:t>
          </a:r>
        </a:p>
      </dsp:txBody>
      <dsp:txXfrm>
        <a:off x="2719226" y="3128900"/>
        <a:ext cx="618552" cy="870370"/>
      </dsp:txXfrm>
    </dsp:sp>
    <dsp:sp modelId="{02ABB941-FEBA-4E92-914F-96E52F9F222B}">
      <dsp:nvSpPr>
        <dsp:cNvPr id="0" name=""/>
        <dsp:cNvSpPr/>
      </dsp:nvSpPr>
      <dsp:spPr>
        <a:xfrm>
          <a:off x="3370820"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修改密码</a:t>
          </a:r>
        </a:p>
      </dsp:txBody>
      <dsp:txXfrm>
        <a:off x="3390064" y="3128900"/>
        <a:ext cx="618552" cy="870370"/>
      </dsp:txXfrm>
    </dsp:sp>
    <dsp:sp modelId="{75240E29-3FAB-462F-B5DE-FF9CDE63DE27}">
      <dsp:nvSpPr>
        <dsp:cNvPr id="0" name=""/>
        <dsp:cNvSpPr/>
      </dsp:nvSpPr>
      <dsp:spPr>
        <a:xfrm>
          <a:off x="4055456" y="2073290"/>
          <a:ext cx="5352909" cy="90885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kern="1200" dirty="0"/>
            <a:t>卖家</a:t>
          </a:r>
        </a:p>
      </dsp:txBody>
      <dsp:txXfrm>
        <a:off x="4082076" y="2099910"/>
        <a:ext cx="5299669" cy="855618"/>
      </dsp:txXfrm>
    </dsp:sp>
    <dsp:sp modelId="{1F814C47-EB2A-4FD4-B07E-1B343BB3AE3C}">
      <dsp:nvSpPr>
        <dsp:cNvPr id="0" name=""/>
        <dsp:cNvSpPr/>
      </dsp:nvSpPr>
      <dsp:spPr>
        <a:xfrm>
          <a:off x="4055456"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添加商品</a:t>
          </a:r>
        </a:p>
      </dsp:txBody>
      <dsp:txXfrm>
        <a:off x="4074700" y="3128900"/>
        <a:ext cx="618552" cy="870370"/>
      </dsp:txXfrm>
    </dsp:sp>
    <dsp:sp modelId="{4D8824CA-D397-4DD7-A25F-EF9C01F93376}">
      <dsp:nvSpPr>
        <dsp:cNvPr id="0" name=""/>
        <dsp:cNvSpPr/>
      </dsp:nvSpPr>
      <dsp:spPr>
        <a:xfrm>
          <a:off x="4726295"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修改商品</a:t>
          </a:r>
        </a:p>
      </dsp:txBody>
      <dsp:txXfrm>
        <a:off x="4745539" y="3128900"/>
        <a:ext cx="618552" cy="870370"/>
      </dsp:txXfrm>
    </dsp:sp>
    <dsp:sp modelId="{F77B61A3-0D39-4897-A276-95C4A08238D6}">
      <dsp:nvSpPr>
        <dsp:cNvPr id="0" name=""/>
        <dsp:cNvSpPr/>
      </dsp:nvSpPr>
      <dsp:spPr>
        <a:xfrm>
          <a:off x="5397133"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删除商品</a:t>
          </a:r>
        </a:p>
      </dsp:txBody>
      <dsp:txXfrm>
        <a:off x="5416377" y="3128900"/>
        <a:ext cx="618552" cy="870370"/>
      </dsp:txXfrm>
    </dsp:sp>
    <dsp:sp modelId="{DEF59FEF-4D29-44F6-8E42-18F64BD93532}">
      <dsp:nvSpPr>
        <dsp:cNvPr id="0" name=""/>
        <dsp:cNvSpPr/>
      </dsp:nvSpPr>
      <dsp:spPr>
        <a:xfrm>
          <a:off x="6067972"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查看商品</a:t>
          </a:r>
        </a:p>
      </dsp:txBody>
      <dsp:txXfrm>
        <a:off x="6087216" y="3128900"/>
        <a:ext cx="618552" cy="870370"/>
      </dsp:txXfrm>
    </dsp:sp>
    <dsp:sp modelId="{DB0858AA-A235-4819-9FF5-9CE39B65061A}">
      <dsp:nvSpPr>
        <dsp:cNvPr id="0" name=""/>
        <dsp:cNvSpPr/>
      </dsp:nvSpPr>
      <dsp:spPr>
        <a:xfrm>
          <a:off x="6738810"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查看订单</a:t>
          </a:r>
        </a:p>
      </dsp:txBody>
      <dsp:txXfrm>
        <a:off x="6758054" y="3128900"/>
        <a:ext cx="618552" cy="870370"/>
      </dsp:txXfrm>
    </dsp:sp>
    <dsp:sp modelId="{ACF6A05B-F72E-4C83-ADF0-ED00ED6A5C50}">
      <dsp:nvSpPr>
        <dsp:cNvPr id="0" name=""/>
        <dsp:cNvSpPr/>
      </dsp:nvSpPr>
      <dsp:spPr>
        <a:xfrm>
          <a:off x="7409649"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接受订单</a:t>
          </a:r>
        </a:p>
      </dsp:txBody>
      <dsp:txXfrm>
        <a:off x="7428893" y="3128900"/>
        <a:ext cx="618552" cy="870370"/>
      </dsp:txXfrm>
    </dsp:sp>
    <dsp:sp modelId="{378694FC-606E-421D-9730-F1812CB72F60}">
      <dsp:nvSpPr>
        <dsp:cNvPr id="0" name=""/>
        <dsp:cNvSpPr/>
      </dsp:nvSpPr>
      <dsp:spPr>
        <a:xfrm>
          <a:off x="8080487"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删除订单</a:t>
          </a:r>
        </a:p>
      </dsp:txBody>
      <dsp:txXfrm>
        <a:off x="8099731" y="3128900"/>
        <a:ext cx="618552" cy="870370"/>
      </dsp:txXfrm>
    </dsp:sp>
    <dsp:sp modelId="{AFED480D-A3B7-473F-A112-CD501FE59E0A}">
      <dsp:nvSpPr>
        <dsp:cNvPr id="0" name=""/>
        <dsp:cNvSpPr/>
      </dsp:nvSpPr>
      <dsp:spPr>
        <a:xfrm>
          <a:off x="8751326"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派送订单</a:t>
          </a:r>
        </a:p>
      </dsp:txBody>
      <dsp:txXfrm>
        <a:off x="8770570" y="3128900"/>
        <a:ext cx="618552" cy="870370"/>
      </dsp:txXfrm>
    </dsp:sp>
    <dsp:sp modelId="{679798E3-D6F8-42F1-A9FA-4DEB6C699948}">
      <dsp:nvSpPr>
        <dsp:cNvPr id="0" name=""/>
        <dsp:cNvSpPr/>
      </dsp:nvSpPr>
      <dsp:spPr>
        <a:xfrm>
          <a:off x="9463558" y="1036924"/>
          <a:ext cx="657040" cy="300891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kern="1200" dirty="0"/>
            <a:t>服务器</a:t>
          </a:r>
        </a:p>
      </dsp:txBody>
      <dsp:txXfrm>
        <a:off x="9482802" y="1056168"/>
        <a:ext cx="618552" cy="29704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D3DFF-4B7B-4449-A508-2C48BCF17971}">
      <dsp:nvSpPr>
        <dsp:cNvPr id="0" name=""/>
        <dsp:cNvSpPr/>
      </dsp:nvSpPr>
      <dsp:spPr>
        <a:xfrm>
          <a:off x="13493" y="0"/>
          <a:ext cx="10123733" cy="9088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zh-CN" altLang="en-US" sz="3800" kern="1200" dirty="0"/>
            <a:t>在线购物系统</a:t>
          </a:r>
        </a:p>
      </dsp:txBody>
      <dsp:txXfrm>
        <a:off x="40113" y="26620"/>
        <a:ext cx="10070493" cy="855618"/>
      </dsp:txXfrm>
    </dsp:sp>
    <dsp:sp modelId="{AF130831-092A-4700-809C-8C879BAAE196}">
      <dsp:nvSpPr>
        <dsp:cNvPr id="0" name=""/>
        <dsp:cNvSpPr/>
      </dsp:nvSpPr>
      <dsp:spPr>
        <a:xfrm>
          <a:off x="16628" y="1036924"/>
          <a:ext cx="9391738" cy="9088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kern="1200" dirty="0"/>
            <a:t>客户端</a:t>
          </a:r>
        </a:p>
      </dsp:txBody>
      <dsp:txXfrm>
        <a:off x="43248" y="1063544"/>
        <a:ext cx="9338498" cy="855618"/>
      </dsp:txXfrm>
    </dsp:sp>
    <dsp:sp modelId="{060ACD11-1CD1-4833-A3BC-DEFA4A95F985}">
      <dsp:nvSpPr>
        <dsp:cNvPr id="0" name=""/>
        <dsp:cNvSpPr/>
      </dsp:nvSpPr>
      <dsp:spPr>
        <a:xfrm>
          <a:off x="16628" y="2073290"/>
          <a:ext cx="4011232" cy="90885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kern="1200" dirty="0"/>
            <a:t>买家</a:t>
          </a:r>
        </a:p>
      </dsp:txBody>
      <dsp:txXfrm>
        <a:off x="43248" y="2099910"/>
        <a:ext cx="3957992" cy="855618"/>
      </dsp:txXfrm>
    </dsp:sp>
    <dsp:sp modelId="{842DC1A4-CBEC-4F07-891B-4D1C8FF5F364}">
      <dsp:nvSpPr>
        <dsp:cNvPr id="0" name=""/>
        <dsp:cNvSpPr/>
      </dsp:nvSpPr>
      <dsp:spPr>
        <a:xfrm>
          <a:off x="16628"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查看商品</a:t>
          </a:r>
        </a:p>
      </dsp:txBody>
      <dsp:txXfrm>
        <a:off x="35872" y="3128900"/>
        <a:ext cx="618552" cy="870370"/>
      </dsp:txXfrm>
    </dsp:sp>
    <dsp:sp modelId="{CACACBB9-2903-4E87-8F6D-2E7FF8743A04}">
      <dsp:nvSpPr>
        <dsp:cNvPr id="0" name=""/>
        <dsp:cNvSpPr/>
      </dsp:nvSpPr>
      <dsp:spPr>
        <a:xfrm>
          <a:off x="687466"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查询商品</a:t>
          </a:r>
        </a:p>
      </dsp:txBody>
      <dsp:txXfrm>
        <a:off x="706710" y="3128900"/>
        <a:ext cx="618552" cy="870370"/>
      </dsp:txXfrm>
    </dsp:sp>
    <dsp:sp modelId="{548A18A1-B157-4349-91F1-294880C01F82}">
      <dsp:nvSpPr>
        <dsp:cNvPr id="0" name=""/>
        <dsp:cNvSpPr/>
      </dsp:nvSpPr>
      <dsp:spPr>
        <a:xfrm>
          <a:off x="1358305"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加入购物车</a:t>
          </a:r>
        </a:p>
      </dsp:txBody>
      <dsp:txXfrm>
        <a:off x="1377549" y="3128900"/>
        <a:ext cx="618552" cy="870370"/>
      </dsp:txXfrm>
    </dsp:sp>
    <dsp:sp modelId="{67AB20D3-DB97-4C3E-927A-50DA1F93CF80}">
      <dsp:nvSpPr>
        <dsp:cNvPr id="0" name=""/>
        <dsp:cNvSpPr/>
      </dsp:nvSpPr>
      <dsp:spPr>
        <a:xfrm>
          <a:off x="2029143"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支付购物车</a:t>
          </a:r>
        </a:p>
      </dsp:txBody>
      <dsp:txXfrm>
        <a:off x="2048387" y="3128900"/>
        <a:ext cx="618552" cy="870370"/>
      </dsp:txXfrm>
    </dsp:sp>
    <dsp:sp modelId="{E68B6281-8A89-4C6C-8154-CE18C690E107}">
      <dsp:nvSpPr>
        <dsp:cNvPr id="0" name=""/>
        <dsp:cNvSpPr/>
      </dsp:nvSpPr>
      <dsp:spPr>
        <a:xfrm>
          <a:off x="2699982"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查询订单信息</a:t>
          </a:r>
        </a:p>
      </dsp:txBody>
      <dsp:txXfrm>
        <a:off x="2719226" y="3128900"/>
        <a:ext cx="618552" cy="870370"/>
      </dsp:txXfrm>
    </dsp:sp>
    <dsp:sp modelId="{02ABB941-FEBA-4E92-914F-96E52F9F222B}">
      <dsp:nvSpPr>
        <dsp:cNvPr id="0" name=""/>
        <dsp:cNvSpPr/>
      </dsp:nvSpPr>
      <dsp:spPr>
        <a:xfrm>
          <a:off x="3370820"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修改密码</a:t>
          </a:r>
        </a:p>
      </dsp:txBody>
      <dsp:txXfrm>
        <a:off x="3390064" y="3128900"/>
        <a:ext cx="618552" cy="870370"/>
      </dsp:txXfrm>
    </dsp:sp>
    <dsp:sp modelId="{75240E29-3FAB-462F-B5DE-FF9CDE63DE27}">
      <dsp:nvSpPr>
        <dsp:cNvPr id="0" name=""/>
        <dsp:cNvSpPr/>
      </dsp:nvSpPr>
      <dsp:spPr>
        <a:xfrm>
          <a:off x="4055456" y="2073290"/>
          <a:ext cx="5352909" cy="90885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kern="1200" dirty="0"/>
            <a:t>卖家</a:t>
          </a:r>
        </a:p>
      </dsp:txBody>
      <dsp:txXfrm>
        <a:off x="4082076" y="2099910"/>
        <a:ext cx="5299669" cy="855618"/>
      </dsp:txXfrm>
    </dsp:sp>
    <dsp:sp modelId="{1F814C47-EB2A-4FD4-B07E-1B343BB3AE3C}">
      <dsp:nvSpPr>
        <dsp:cNvPr id="0" name=""/>
        <dsp:cNvSpPr/>
      </dsp:nvSpPr>
      <dsp:spPr>
        <a:xfrm>
          <a:off x="4055456"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添加商品</a:t>
          </a:r>
        </a:p>
      </dsp:txBody>
      <dsp:txXfrm>
        <a:off x="4074700" y="3128900"/>
        <a:ext cx="618552" cy="870370"/>
      </dsp:txXfrm>
    </dsp:sp>
    <dsp:sp modelId="{4D8824CA-D397-4DD7-A25F-EF9C01F93376}">
      <dsp:nvSpPr>
        <dsp:cNvPr id="0" name=""/>
        <dsp:cNvSpPr/>
      </dsp:nvSpPr>
      <dsp:spPr>
        <a:xfrm>
          <a:off x="4726295"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修改商品</a:t>
          </a:r>
        </a:p>
      </dsp:txBody>
      <dsp:txXfrm>
        <a:off x="4745539" y="3128900"/>
        <a:ext cx="618552" cy="870370"/>
      </dsp:txXfrm>
    </dsp:sp>
    <dsp:sp modelId="{F77B61A3-0D39-4897-A276-95C4A08238D6}">
      <dsp:nvSpPr>
        <dsp:cNvPr id="0" name=""/>
        <dsp:cNvSpPr/>
      </dsp:nvSpPr>
      <dsp:spPr>
        <a:xfrm>
          <a:off x="5397133"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删除商品</a:t>
          </a:r>
        </a:p>
      </dsp:txBody>
      <dsp:txXfrm>
        <a:off x="5416377" y="3128900"/>
        <a:ext cx="618552" cy="870370"/>
      </dsp:txXfrm>
    </dsp:sp>
    <dsp:sp modelId="{DEF59FEF-4D29-44F6-8E42-18F64BD93532}">
      <dsp:nvSpPr>
        <dsp:cNvPr id="0" name=""/>
        <dsp:cNvSpPr/>
      </dsp:nvSpPr>
      <dsp:spPr>
        <a:xfrm>
          <a:off x="6067972"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查看商品</a:t>
          </a:r>
        </a:p>
      </dsp:txBody>
      <dsp:txXfrm>
        <a:off x="6087216" y="3128900"/>
        <a:ext cx="618552" cy="870370"/>
      </dsp:txXfrm>
    </dsp:sp>
    <dsp:sp modelId="{DB0858AA-A235-4819-9FF5-9CE39B65061A}">
      <dsp:nvSpPr>
        <dsp:cNvPr id="0" name=""/>
        <dsp:cNvSpPr/>
      </dsp:nvSpPr>
      <dsp:spPr>
        <a:xfrm>
          <a:off x="6738810"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查看订单</a:t>
          </a:r>
        </a:p>
      </dsp:txBody>
      <dsp:txXfrm>
        <a:off x="6758054" y="3128900"/>
        <a:ext cx="618552" cy="870370"/>
      </dsp:txXfrm>
    </dsp:sp>
    <dsp:sp modelId="{ACF6A05B-F72E-4C83-ADF0-ED00ED6A5C50}">
      <dsp:nvSpPr>
        <dsp:cNvPr id="0" name=""/>
        <dsp:cNvSpPr/>
      </dsp:nvSpPr>
      <dsp:spPr>
        <a:xfrm>
          <a:off x="7409649"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接受订单</a:t>
          </a:r>
        </a:p>
      </dsp:txBody>
      <dsp:txXfrm>
        <a:off x="7428893" y="3128900"/>
        <a:ext cx="618552" cy="870370"/>
      </dsp:txXfrm>
    </dsp:sp>
    <dsp:sp modelId="{378694FC-606E-421D-9730-F1812CB72F60}">
      <dsp:nvSpPr>
        <dsp:cNvPr id="0" name=""/>
        <dsp:cNvSpPr/>
      </dsp:nvSpPr>
      <dsp:spPr>
        <a:xfrm>
          <a:off x="8080487"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删除订单</a:t>
          </a:r>
        </a:p>
      </dsp:txBody>
      <dsp:txXfrm>
        <a:off x="8099731" y="3128900"/>
        <a:ext cx="618552" cy="870370"/>
      </dsp:txXfrm>
    </dsp:sp>
    <dsp:sp modelId="{AFED480D-A3B7-473F-A112-CD501FE59E0A}">
      <dsp:nvSpPr>
        <dsp:cNvPr id="0" name=""/>
        <dsp:cNvSpPr/>
      </dsp:nvSpPr>
      <dsp:spPr>
        <a:xfrm>
          <a:off x="8751326"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派送订单</a:t>
          </a:r>
        </a:p>
      </dsp:txBody>
      <dsp:txXfrm>
        <a:off x="8770570" y="3128900"/>
        <a:ext cx="618552" cy="870370"/>
      </dsp:txXfrm>
    </dsp:sp>
    <dsp:sp modelId="{679798E3-D6F8-42F1-A9FA-4DEB6C699948}">
      <dsp:nvSpPr>
        <dsp:cNvPr id="0" name=""/>
        <dsp:cNvSpPr/>
      </dsp:nvSpPr>
      <dsp:spPr>
        <a:xfrm>
          <a:off x="9463558" y="1036924"/>
          <a:ext cx="657040" cy="300891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kern="1200" dirty="0"/>
            <a:t>服务器</a:t>
          </a:r>
        </a:p>
      </dsp:txBody>
      <dsp:txXfrm>
        <a:off x="9482802" y="1056168"/>
        <a:ext cx="618552" cy="29704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8"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fld id="{B1B20D0B-3507-45E6-9146-88DED711B26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fld id="{2BC06E6A-9EA3-4AE7-85C3-73E2AF8183B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fld id="{669CF94B-0D6D-4034-B9C2-8487CEFCF73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fontAlgn="base">
              <a:spcBef>
                <a:spcPct val="0"/>
              </a:spcBef>
              <a:spcAft>
                <a:spcPct val="0"/>
              </a:spcAft>
            </a:pPr>
            <a:fld id="{4C4B4DBD-8860-4F2B-88FB-BEC0446BDA86}" type="slidenum">
              <a:rPr lang="zh-CN" altLang="en-US" smtClean="0">
                <a:latin typeface="Calibri" panose="020F0502020204030204" charset="0"/>
                <a:ea typeface="宋体" panose="02010600030101010101" pitchFamily="2" charset="-122"/>
              </a:rPr>
            </a:fld>
            <a:endParaRPr lang="zh-CN" altLang="en-US">
              <a:latin typeface="Calibri" panose="020F050202020403020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fontAlgn="base">
              <a:spcBef>
                <a:spcPct val="0"/>
              </a:spcBef>
              <a:spcAft>
                <a:spcPct val="0"/>
              </a:spcAft>
            </a:pPr>
            <a:fld id="{4C4B4DBD-8860-4F2B-88FB-BEC0446BDA86}" type="slidenum">
              <a:rPr lang="zh-CN" altLang="en-US" smtClean="0">
                <a:latin typeface="Calibri" panose="020F0502020204030204" charset="0"/>
                <a:ea typeface="宋体" panose="02010600030101010101" pitchFamily="2" charset="-122"/>
              </a:rPr>
            </a:fld>
            <a:endParaRPr lang="zh-CN" altLang="en-US">
              <a:latin typeface="Calibri" panose="020F050202020403020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fontAlgn="base">
              <a:spcBef>
                <a:spcPct val="0"/>
              </a:spcBef>
              <a:spcAft>
                <a:spcPct val="0"/>
              </a:spcAft>
            </a:pPr>
            <a:fld id="{4C4B4DBD-8860-4F2B-88FB-BEC0446BDA86}" type="slidenum">
              <a:rPr lang="zh-CN" altLang="en-US" smtClean="0">
                <a:latin typeface="Calibri" panose="020F0502020204030204" charset="0"/>
                <a:ea typeface="宋体" panose="02010600030101010101" pitchFamily="2" charset="-122"/>
              </a:rPr>
            </a:fld>
            <a:endParaRPr lang="zh-CN" altLang="en-US">
              <a:latin typeface="Calibri" panose="020F050202020403020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fontAlgn="base">
              <a:spcBef>
                <a:spcPct val="0"/>
              </a:spcBef>
              <a:spcAft>
                <a:spcPct val="0"/>
              </a:spcAft>
            </a:pPr>
            <a:fld id="{4C4B4DBD-8860-4F2B-88FB-BEC0446BDA86}" type="slidenum">
              <a:rPr lang="zh-CN" altLang="en-US" smtClean="0">
                <a:latin typeface="Calibri" panose="020F0502020204030204" charset="0"/>
                <a:ea typeface="宋体" panose="02010600030101010101" pitchFamily="2" charset="-122"/>
              </a:rPr>
            </a:fld>
            <a:endParaRPr lang="zh-CN" altLang="en-US">
              <a:latin typeface="Calibri" panose="020F050202020403020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矩形 7"/>
          <p:cNvSpPr/>
          <p:nvPr/>
        </p:nvSpPr>
        <p:spPr>
          <a:xfrm>
            <a:off x="-42863" y="971550"/>
            <a:ext cx="12276138" cy="5461000"/>
          </a:xfrm>
          <a:prstGeom prst="rect">
            <a:avLst/>
          </a:prstGeom>
          <a:solidFill>
            <a:schemeClr val="bg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0" name="Group 11"/>
          <p:cNvGrpSpPr/>
          <p:nvPr/>
        </p:nvGrpSpPr>
        <p:grpSpPr bwMode="auto">
          <a:xfrm>
            <a:off x="977900" y="5203825"/>
            <a:ext cx="5986463" cy="55563"/>
            <a:chOff x="2055030" y="1463669"/>
            <a:chExt cx="2304256" cy="544908"/>
          </a:xfrm>
        </p:grpSpPr>
        <p:sp>
          <p:nvSpPr>
            <p:cNvPr id="11" name="Rectangle 4"/>
            <p:cNvSpPr/>
            <p:nvPr/>
          </p:nvSpPr>
          <p:spPr>
            <a:xfrm>
              <a:off x="2055030" y="1463669"/>
              <a:ext cx="576217" cy="544908"/>
            </a:xfrm>
            <a:prstGeom prst="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 name="Rectangle 6"/>
            <p:cNvSpPr/>
            <p:nvPr/>
          </p:nvSpPr>
          <p:spPr>
            <a:xfrm>
              <a:off x="2631247" y="1463669"/>
              <a:ext cx="576217" cy="544908"/>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dirty="0"/>
            </a:p>
          </p:txBody>
        </p:sp>
        <p:sp>
          <p:nvSpPr>
            <p:cNvPr id="13" name="Rectangle 7"/>
            <p:cNvSpPr/>
            <p:nvPr/>
          </p:nvSpPr>
          <p:spPr>
            <a:xfrm>
              <a:off x="3207463" y="1463669"/>
              <a:ext cx="575606" cy="544908"/>
            </a:xfrm>
            <a:prstGeom prst="rect">
              <a:avLst/>
            </a:prstGeom>
            <a:solidFill>
              <a:srgbClr val="E34C4C"/>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dirty="0"/>
            </a:p>
          </p:txBody>
        </p:sp>
        <p:sp>
          <p:nvSpPr>
            <p:cNvPr id="14" name="Rectangle 8"/>
            <p:cNvSpPr/>
            <p:nvPr/>
          </p:nvSpPr>
          <p:spPr>
            <a:xfrm>
              <a:off x="3783069" y="1463669"/>
              <a:ext cx="576217" cy="544908"/>
            </a:xfrm>
            <a:prstGeom prst="rect">
              <a:avLst/>
            </a:prstGeom>
            <a:solidFill>
              <a:schemeClr val="bg1"/>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dirty="0"/>
            </a:p>
          </p:txBody>
        </p:sp>
      </p:grpSp>
      <p:sp>
        <p:nvSpPr>
          <p:cNvPr id="2" name="标题 1"/>
          <p:cNvSpPr>
            <a:spLocks noGrp="1"/>
          </p:cNvSpPr>
          <p:nvPr>
            <p:ph type="ctrTitle" hasCustomPrompt="1"/>
          </p:nvPr>
        </p:nvSpPr>
        <p:spPr>
          <a:xfrm>
            <a:off x="977900" y="2279988"/>
            <a:ext cx="6337300" cy="2387600"/>
          </a:xfrm>
        </p:spPr>
        <p:txBody>
          <a:bodyPr anchor="b"/>
          <a:lstStyle>
            <a:lvl1pPr algn="l">
              <a:defRPr sz="6600" b="1">
                <a:effectLst>
                  <a:outerShdw blurRad="38100" dist="38100" dir="2700000" algn="tl">
                    <a:srgbClr val="000000">
                      <a:alpha val="43137"/>
                    </a:srgbClr>
                  </a:outerShdw>
                </a:effectLst>
              </a:defRPr>
            </a:lvl1pPr>
          </a:lstStyle>
          <a:p>
            <a:r>
              <a:rPr lang="zh-CN" altLang="en-US" dirty="0"/>
              <a:t>编辑标题</a:t>
            </a:r>
            <a:endParaRPr lang="zh-CN" altLang="en-US" dirty="0"/>
          </a:p>
        </p:txBody>
      </p:sp>
      <p:sp>
        <p:nvSpPr>
          <p:cNvPr id="3" name="副标题 2"/>
          <p:cNvSpPr>
            <a:spLocks noGrp="1"/>
          </p:cNvSpPr>
          <p:nvPr>
            <p:ph type="subTitle" idx="1"/>
          </p:nvPr>
        </p:nvSpPr>
        <p:spPr>
          <a:xfrm>
            <a:off x="977900" y="4672580"/>
            <a:ext cx="6337300" cy="460034"/>
          </a:xfrm>
        </p:spPr>
        <p:txBody>
          <a:bodyPr/>
          <a:lstStyle>
            <a:lvl1pPr marL="0" indent="0" algn="l">
              <a:buNone/>
              <a:defRPr sz="2000" b="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8DCD867B-F0FF-4DA3-B4C5-49FAB8F0F41C}"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9C9E9E8-B457-4A51-AF29-6170E1F2389A}" type="slidenum">
              <a:rPr lang="zh-CN" altLang="en-US"/>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BC47A4-756D-490B-A52F-7D9E2C9FC05F}" type="slidenum">
              <a:rPr lang="zh-CN" altLang="en-US" smtClean="0"/>
            </a:fld>
            <a:endParaRPr lang="zh-CN" altLang="en-US"/>
          </a:p>
        </p:txBody>
      </p:sp>
      <p:sp>
        <p:nvSpPr>
          <p:cNvPr id="7" name="内容占位符 6"/>
          <p:cNvSpPr>
            <a:spLocks noGrp="1"/>
          </p:cNvSpPr>
          <p:nvPr>
            <p:ph sz="quarter" idx="13"/>
          </p:nvPr>
        </p:nvSpPr>
        <p:spPr>
          <a:xfrm>
            <a:off x="838200" y="529067"/>
            <a:ext cx="10515600" cy="5575095"/>
          </a:xfrm>
        </p:spPr>
        <p:txBody>
          <a:bodyPr anchor="ctr"/>
          <a:lstStyle>
            <a:lvl1pPr marL="0" indent="0">
              <a:lnSpc>
                <a:spcPct val="120000"/>
              </a:lnSpc>
              <a:buNone/>
              <a:defRPr sz="20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623888" y="0"/>
            <a:ext cx="10175875" cy="1390650"/>
          </a:xfrm>
          <a:prstGeom prst="rect">
            <a:avLst/>
          </a:prstGeom>
          <a:solidFill>
            <a:srgbClr val="EC202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prstClr val="white"/>
              </a:solidFill>
            </a:endParaRPr>
          </a:p>
        </p:txBody>
      </p:sp>
      <p:sp>
        <p:nvSpPr>
          <p:cNvPr id="2" name="标题 1"/>
          <p:cNvSpPr>
            <a:spLocks noGrp="1"/>
          </p:cNvSpPr>
          <p:nvPr>
            <p:ph type="title"/>
          </p:nvPr>
        </p:nvSpPr>
        <p:spPr>
          <a:xfrm>
            <a:off x="623888" y="32543"/>
            <a:ext cx="10175875" cy="1325563"/>
          </a:xfrm>
        </p:spPr>
        <p:txBody>
          <a:bodyPr/>
          <a:lstStyle>
            <a:lvl1pPr>
              <a:defRPr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nchor="ctr"/>
          <a:lstStyle>
            <a:lvl1pPr marL="0" indent="0">
              <a:lnSpc>
                <a:spcPct val="120000"/>
              </a:lnSpc>
              <a:buNone/>
              <a:defRPr sz="2000">
                <a:solidFill>
                  <a:schemeClr val="bg2">
                    <a:lumMod val="25000"/>
                  </a:schemeClr>
                </a:solidFill>
              </a:defRPr>
            </a:lvl1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C5698248-B8A2-469F-A783-02A4FC1B622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5DF7BBB-393F-4C6B-B756-266916FD7382}"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42863" y="971550"/>
            <a:ext cx="12276138" cy="5461000"/>
          </a:xfrm>
          <a:prstGeom prst="rect">
            <a:avLst/>
          </a:prstGeom>
          <a:solidFill>
            <a:schemeClr val="bg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title"/>
          </p:nvPr>
        </p:nvSpPr>
        <p:spPr>
          <a:xfrm>
            <a:off x="1409700" y="3120571"/>
            <a:ext cx="9359900" cy="1209675"/>
          </a:xfrm>
        </p:spPr>
        <p:txBody>
          <a:bodyPr anchor="b"/>
          <a:lstStyle>
            <a:lvl1pPr algn="ctr">
              <a:defRPr sz="4800"/>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1409700" y="4357234"/>
            <a:ext cx="9359900" cy="563109"/>
          </a:xfrm>
        </p:spPr>
        <p:txBody>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1C29D0DB-44BB-4595-8C4F-6AC1E9CC9DFE}"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E603608-293F-4B8F-9E32-0DC1AF321FA9}"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623888" y="0"/>
            <a:ext cx="10175875" cy="1390650"/>
          </a:xfrm>
          <a:prstGeom prst="rect">
            <a:avLst/>
          </a:prstGeom>
          <a:solidFill>
            <a:srgbClr val="EC202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prstClr val="white"/>
              </a:solidFill>
            </a:endParaRPr>
          </a:p>
        </p:txBody>
      </p:sp>
      <p:sp>
        <p:nvSpPr>
          <p:cNvPr id="2" name="标题 1"/>
          <p:cNvSpPr>
            <a:spLocks noGrp="1"/>
          </p:cNvSpPr>
          <p:nvPr>
            <p:ph type="title"/>
          </p:nvPr>
        </p:nvSpPr>
        <p:spPr>
          <a:xfrm>
            <a:off x="642281" y="0"/>
            <a:ext cx="10157482" cy="1390650"/>
          </a:xfrm>
        </p:spPr>
        <p:txBody>
          <a:bodyPr/>
          <a:lstStyle>
            <a:lvl1pPr>
              <a:defRPr b="1"/>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838200" y="1825625"/>
            <a:ext cx="5181600" cy="4351338"/>
          </a:xfrm>
        </p:spPr>
        <p:txBody>
          <a:bodyPr anchor="ctr"/>
          <a:lstStyle>
            <a:lvl1pPr marL="0" indent="0">
              <a:lnSpc>
                <a:spcPct val="120000"/>
              </a:lnSpc>
              <a:buNone/>
              <a:defRPr sz="2000">
                <a:solidFill>
                  <a:schemeClr val="bg2">
                    <a:lumMod val="25000"/>
                  </a:schemeClr>
                </a:solidFill>
              </a:defRPr>
            </a:lvl1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6172200" y="1825625"/>
            <a:ext cx="5181600" cy="4351338"/>
          </a:xfrm>
        </p:spPr>
        <p:txBody>
          <a:bodyPr anchor="ctr"/>
          <a:lstStyle>
            <a:lvl1pPr marL="0" indent="0">
              <a:lnSpc>
                <a:spcPct val="120000"/>
              </a:lnSpc>
              <a:buNone/>
              <a:defRPr sz="2000">
                <a:solidFill>
                  <a:schemeClr val="bg2">
                    <a:lumMod val="25000"/>
                  </a:schemeClr>
                </a:solidFill>
              </a:defRPr>
            </a:lvl1pPr>
            <a:lvl2pPr marL="457200" indent="0">
              <a:lnSpc>
                <a:spcPct val="120000"/>
              </a:lnSpc>
              <a:buNone/>
              <a:defRPr sz="2000">
                <a:solidFill>
                  <a:schemeClr val="bg2">
                    <a:lumMod val="25000"/>
                  </a:schemeClr>
                </a:solidFill>
              </a:defRPr>
            </a:lvl2pPr>
          </a:lstStyle>
          <a:p>
            <a:pPr lvl="0"/>
            <a:r>
              <a:rPr lang="zh-CN" altLang="en-US" dirty="0"/>
              <a:t>单击此处编辑母版文本样式</a:t>
            </a:r>
            <a:endParaRPr lang="zh-CN" altLang="en-US" dirty="0"/>
          </a:p>
        </p:txBody>
      </p:sp>
      <p:sp>
        <p:nvSpPr>
          <p:cNvPr id="5" name="日期占位符 3"/>
          <p:cNvSpPr>
            <a:spLocks noGrp="1"/>
          </p:cNvSpPr>
          <p:nvPr>
            <p:ph type="dt" sz="half" idx="10"/>
          </p:nvPr>
        </p:nvSpPr>
        <p:spPr/>
        <p:txBody>
          <a:bodyPr/>
          <a:lstStyle>
            <a:lvl1pPr>
              <a:defRPr/>
            </a:lvl1pPr>
          </a:lstStyle>
          <a:p>
            <a:pPr>
              <a:defRPr/>
            </a:pPr>
            <a:fld id="{A74CD980-6AC0-44C5-BE5E-196BA56B23D4}"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C535D59-8D85-4651-855E-C8B6D65D7220}"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826306"/>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757713"/>
            <a:ext cx="5157787" cy="3431949"/>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826306"/>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757713"/>
            <a:ext cx="5183188" cy="3431949"/>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AC4C58D9-5BD2-4EF7-B57D-5AFA089799A6}"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0ED435C8-98F5-4C13-8939-C0CFFBF1F031}"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5" name="矩形 14"/>
          <p:cNvSpPr/>
          <p:nvPr/>
        </p:nvSpPr>
        <p:spPr>
          <a:xfrm>
            <a:off x="-42863" y="971550"/>
            <a:ext cx="12276138" cy="5461000"/>
          </a:xfrm>
          <a:prstGeom prst="rect">
            <a:avLst/>
          </a:prstGeom>
          <a:solidFill>
            <a:schemeClr val="bg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9" name="Group 11"/>
          <p:cNvGrpSpPr/>
          <p:nvPr/>
        </p:nvGrpSpPr>
        <p:grpSpPr bwMode="auto">
          <a:xfrm>
            <a:off x="977900" y="5203825"/>
            <a:ext cx="5986463" cy="55563"/>
            <a:chOff x="2055030" y="1463669"/>
            <a:chExt cx="2304256" cy="544908"/>
          </a:xfrm>
        </p:grpSpPr>
        <p:sp>
          <p:nvSpPr>
            <p:cNvPr id="10" name="Rectangle 4"/>
            <p:cNvSpPr/>
            <p:nvPr/>
          </p:nvSpPr>
          <p:spPr>
            <a:xfrm>
              <a:off x="2055030" y="1463669"/>
              <a:ext cx="576217" cy="544908"/>
            </a:xfrm>
            <a:prstGeom prst="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 name="Rectangle 6"/>
            <p:cNvSpPr/>
            <p:nvPr/>
          </p:nvSpPr>
          <p:spPr>
            <a:xfrm>
              <a:off x="2631247" y="1463669"/>
              <a:ext cx="576217" cy="544908"/>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dirty="0"/>
            </a:p>
          </p:txBody>
        </p:sp>
        <p:sp>
          <p:nvSpPr>
            <p:cNvPr id="12" name="Rectangle 7"/>
            <p:cNvSpPr/>
            <p:nvPr/>
          </p:nvSpPr>
          <p:spPr>
            <a:xfrm>
              <a:off x="3207463" y="1463669"/>
              <a:ext cx="575606" cy="544908"/>
            </a:xfrm>
            <a:prstGeom prst="rect">
              <a:avLst/>
            </a:prstGeom>
            <a:solidFill>
              <a:srgbClr val="E34C4C"/>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dirty="0"/>
            </a:p>
          </p:txBody>
        </p:sp>
        <p:sp>
          <p:nvSpPr>
            <p:cNvPr id="13" name="Rectangle 8"/>
            <p:cNvSpPr/>
            <p:nvPr/>
          </p:nvSpPr>
          <p:spPr>
            <a:xfrm>
              <a:off x="3783069" y="1463669"/>
              <a:ext cx="576217" cy="544908"/>
            </a:xfrm>
            <a:prstGeom prst="rect">
              <a:avLst/>
            </a:prstGeom>
            <a:solidFill>
              <a:schemeClr val="bg1"/>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dirty="0"/>
            </a:p>
          </p:txBody>
        </p:sp>
      </p:grpSp>
      <p:sp>
        <p:nvSpPr>
          <p:cNvPr id="2" name="标题 1"/>
          <p:cNvSpPr>
            <a:spLocks noGrp="1"/>
          </p:cNvSpPr>
          <p:nvPr>
            <p:ph type="title" hasCustomPrompt="1"/>
          </p:nvPr>
        </p:nvSpPr>
        <p:spPr>
          <a:xfrm>
            <a:off x="977900" y="2585698"/>
            <a:ext cx="6337300" cy="2072139"/>
          </a:xfrm>
        </p:spPr>
        <p:txBody>
          <a:bodyPr anchor="b"/>
          <a:lstStyle>
            <a:lvl1pPr>
              <a:defRPr sz="6600" b="1"/>
            </a:lvl1pPr>
          </a:lstStyle>
          <a:p>
            <a:r>
              <a:rPr lang="zh-CN" altLang="en-US" dirty="0"/>
              <a:t>编辑标题</a:t>
            </a:r>
            <a:endParaRPr lang="zh-CN" altLang="en-US" dirty="0"/>
          </a:p>
        </p:txBody>
      </p:sp>
      <p:sp>
        <p:nvSpPr>
          <p:cNvPr id="3" name="日期占位符 3"/>
          <p:cNvSpPr>
            <a:spLocks noGrp="1"/>
          </p:cNvSpPr>
          <p:nvPr>
            <p:ph type="dt" sz="half" idx="10"/>
          </p:nvPr>
        </p:nvSpPr>
        <p:spPr/>
        <p:txBody>
          <a:bodyPr/>
          <a:lstStyle>
            <a:lvl1pPr>
              <a:defRPr/>
            </a:lvl1pPr>
          </a:lstStyle>
          <a:p>
            <a:pPr>
              <a:defRPr/>
            </a:pPr>
            <a:fld id="{F345F9B0-5967-4FCD-82CC-B233AEBF4B72}"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805C9203-89D2-4924-A4FC-4A15B71DF7F8}" type="slidenum">
              <a:rPr lang="zh-CN" altLang="en-US"/>
            </a:fld>
            <a:endParaRPr lang="zh-CN" altLang="en-US"/>
          </a:p>
        </p:txBody>
      </p:sp>
      <p:sp>
        <p:nvSpPr>
          <p:cNvPr id="16" name="副标题 2"/>
          <p:cNvSpPr>
            <a:spLocks noGrp="1"/>
          </p:cNvSpPr>
          <p:nvPr>
            <p:ph type="subTitle" idx="1"/>
          </p:nvPr>
        </p:nvSpPr>
        <p:spPr>
          <a:xfrm>
            <a:off x="977900" y="4672580"/>
            <a:ext cx="6337300" cy="460034"/>
          </a:xfrm>
        </p:spPr>
        <p:txBody>
          <a:bodyPr/>
          <a:lstStyle>
            <a:lvl1pPr marL="0" indent="0" algn="l">
              <a:buNone/>
              <a:defRPr sz="2000" b="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p:nvSpPr>
        <p:spPr>
          <a:xfrm>
            <a:off x="623888" y="0"/>
            <a:ext cx="10175875" cy="1390650"/>
          </a:xfrm>
          <a:prstGeom prst="rect">
            <a:avLst/>
          </a:prstGeom>
          <a:solidFill>
            <a:srgbClr val="EC202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prstClr val="white"/>
              </a:solidFill>
            </a:endParaRPr>
          </a:p>
        </p:txBody>
      </p:sp>
      <p:sp>
        <p:nvSpPr>
          <p:cNvPr id="2" name="日期占位符 3"/>
          <p:cNvSpPr>
            <a:spLocks noGrp="1"/>
          </p:cNvSpPr>
          <p:nvPr>
            <p:ph type="dt" sz="half" idx="10"/>
          </p:nvPr>
        </p:nvSpPr>
        <p:spPr/>
        <p:txBody>
          <a:bodyPr/>
          <a:lstStyle>
            <a:lvl1pPr>
              <a:defRPr/>
            </a:lvl1pPr>
          </a:lstStyle>
          <a:p>
            <a:pPr>
              <a:defRPr/>
            </a:pPr>
            <a:fld id="{B8F16E6E-0B16-411C-BA3B-AFA3C6E15BE8}"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6EB42BA5-A8DF-499D-8107-AA0051FE7F39}"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7" y="457200"/>
            <a:ext cx="4165200" cy="1600200"/>
          </a:xfrm>
        </p:spPr>
        <p:txBody>
          <a:bodyPr anchor="t" anchorCtr="0"/>
          <a:lstStyle>
            <a:lvl1pPr>
              <a:defRPr sz="3200"/>
            </a:lvl1pPr>
          </a:lstStyle>
          <a:p>
            <a:r>
              <a:rPr lang="zh-CN" altLang="en-US" dirty="0"/>
              <a:t>单击此处编辑母版标题样式</a:t>
            </a:r>
            <a:endParaRPr lang="zh-CN" altLang="en-US" dirty="0"/>
          </a:p>
        </p:txBody>
      </p:sp>
      <p:sp>
        <p:nvSpPr>
          <p:cNvPr id="3" name="图片占位符 2"/>
          <p:cNvSpPr>
            <a:spLocks noGrp="1" noChangeAspect="1"/>
          </p:cNvSpPr>
          <p:nvPr>
            <p:ph type="pic" idx="1"/>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029370" y="365125"/>
            <a:ext cx="1324429" cy="5811838"/>
          </a:xfrm>
        </p:spPr>
        <p:txBody>
          <a:bodyPr vert="eaVert">
            <a:normAutofit/>
          </a:bodyPr>
          <a:lstStyle>
            <a:lvl1pPr>
              <a:defRPr sz="36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199" y="365125"/>
            <a:ext cx="8987971"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tags" Target="../tags/tag3.xml"/><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image" Target="../media/image2.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custDataLst>
              <p:tags r:id="rId12"/>
            </p:custDataLst>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027" name="文本占位符 2"/>
          <p:cNvSpPr>
            <a:spLocks noGrp="1"/>
          </p:cNvSpPr>
          <p:nvPr>
            <p:ph type="body" idx="1"/>
            <p:custDataLst>
              <p:tags r:id="rId13"/>
            </p:custDataLst>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15D02437-23B4-4C4D-9D04-C5A414006191}"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79B73ADB-A5A5-4EDB-B16F-3E3AC4AB0844}" type="slidenum">
              <a:rPr lang="zh-CN" altLang="en-US"/>
            </a:fld>
            <a:endParaRPr lang="zh-CN" altLang="en-US"/>
          </a:p>
        </p:txBody>
      </p:sp>
      <p:sp>
        <p:nvSpPr>
          <p:cNvPr id="2"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rtl="0" eaLnBrk="0" fontAlgn="base" hangingPunct="0">
        <a:lnSpc>
          <a:spcPct val="90000"/>
        </a:lnSpc>
        <a:spcBef>
          <a:spcPct val="0"/>
        </a:spcBef>
        <a:spcAft>
          <a:spcPct val="0"/>
        </a:spcAft>
        <a:defRPr sz="4000" kern="1200">
          <a:solidFill>
            <a:schemeClr val="bg1"/>
          </a:solidFill>
          <a:effectLst>
            <a:outerShdw blurRad="38100" dist="38100" dir="2700000" algn="tl">
              <a:srgbClr val="000000">
                <a:alpha val="43137"/>
              </a:srgbClr>
            </a:outerShdw>
          </a:effectLst>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400" kern="1200">
          <a:solidFill>
            <a:srgbClr val="5F5560"/>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000" kern="1200">
          <a:solidFill>
            <a:srgbClr val="5F5560"/>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800" kern="1200">
          <a:solidFill>
            <a:srgbClr val="5F5560"/>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800" kern="1200">
          <a:solidFill>
            <a:srgbClr val="5F5560"/>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800" kern="1200">
          <a:solidFill>
            <a:srgbClr val="5F55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0.xml"/><Relationship Id="rId3" Type="http://schemas.openxmlformats.org/officeDocument/2006/relationships/image" Target="../media/image7.png"/><Relationship Id="rId2" Type="http://schemas.openxmlformats.org/officeDocument/2006/relationships/slide" Target="slide2.xml"/><Relationship Id="rId1" Type="http://schemas.openxmlformats.org/officeDocument/2006/relationships/tags" Target="../tags/tag19.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2.xml"/><Relationship Id="rId4" Type="http://schemas.openxmlformats.org/officeDocument/2006/relationships/slide" Target="slide2.xml"/><Relationship Id="rId3" Type="http://schemas.openxmlformats.org/officeDocument/2006/relationships/image" Target="../media/image9.jpeg"/><Relationship Id="rId2" Type="http://schemas.openxmlformats.org/officeDocument/2006/relationships/tags" Target="../tags/tag21.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4.xml"/><Relationship Id="rId4" Type="http://schemas.openxmlformats.org/officeDocument/2006/relationships/slide" Target="slide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tags" Target="../tags/tag23.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6.xml"/><Relationship Id="rId3" Type="http://schemas.openxmlformats.org/officeDocument/2006/relationships/slide" Target="slide2.xml"/><Relationship Id="rId2" Type="http://schemas.openxmlformats.org/officeDocument/2006/relationships/image" Target="../media/image12.png"/><Relationship Id="rId1" Type="http://schemas.openxmlformats.org/officeDocument/2006/relationships/tags" Target="../tags/tag25.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8.xml"/><Relationship Id="rId3" Type="http://schemas.openxmlformats.org/officeDocument/2006/relationships/slide" Target="slide2.xml"/><Relationship Id="rId2" Type="http://schemas.openxmlformats.org/officeDocument/2006/relationships/image" Target="../media/image13.png"/><Relationship Id="rId1" Type="http://schemas.openxmlformats.org/officeDocument/2006/relationships/tags" Target="../tags/tag27.xml"/></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7.xml"/><Relationship Id="rId7" Type="http://schemas.openxmlformats.org/officeDocument/2006/relationships/tags" Target="../tags/tag29.xml"/><Relationship Id="rId6" Type="http://schemas.openxmlformats.org/officeDocument/2006/relationships/slide" Target="slide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1.xml"/><Relationship Id="rId4" Type="http://schemas.openxmlformats.org/officeDocument/2006/relationships/image" Target="../media/image14.png"/><Relationship Id="rId3" Type="http://schemas.openxmlformats.org/officeDocument/2006/relationships/slide" Target="slide2.xml"/><Relationship Id="rId2" Type="http://schemas.openxmlformats.org/officeDocument/2006/relationships/tags" Target="../tags/tag30.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3.xml"/><Relationship Id="rId4" Type="http://schemas.openxmlformats.org/officeDocument/2006/relationships/slide" Target="slide2.xml"/><Relationship Id="rId3" Type="http://schemas.openxmlformats.org/officeDocument/2006/relationships/image" Target="../media/image9.jpeg"/><Relationship Id="rId2" Type="http://schemas.openxmlformats.org/officeDocument/2006/relationships/tags" Target="../tags/tag32.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5.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slide" Target="slide2.xml"/><Relationship Id="rId1" Type="http://schemas.openxmlformats.org/officeDocument/2006/relationships/tags" Target="../tags/tag34.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7.xml"/><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tags" Target="../tags/tag36.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5.xml"/><Relationship Id="rId7" Type="http://schemas.openxmlformats.org/officeDocument/2006/relationships/slide" Target="slide15.xml"/><Relationship Id="rId6" Type="http://schemas.openxmlformats.org/officeDocument/2006/relationships/slide" Target="slide7.xml"/><Relationship Id="rId5" Type="http://schemas.openxmlformats.org/officeDocument/2006/relationships/slide" Target="slide26.xml"/><Relationship Id="rId4" Type="http://schemas.openxmlformats.org/officeDocument/2006/relationships/slide" Target="slide4.xml"/><Relationship Id="rId3" Type="http://schemas.openxmlformats.org/officeDocument/2006/relationships/slide" Target="slide5.xml"/><Relationship Id="rId2" Type="http://schemas.openxmlformats.org/officeDocument/2006/relationships/slide" Target="slide22.xml"/><Relationship Id="rId10" Type="http://schemas.openxmlformats.org/officeDocument/2006/relationships/notesSlide" Target="../notesSlides/notesSlide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9.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tags" Target="../tags/tag38.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1.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slide" Target="slide2.xml"/><Relationship Id="rId1" Type="http://schemas.openxmlformats.org/officeDocument/2006/relationships/tags" Target="../tags/tag40.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3.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 Target="slide2.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7.xml"/><Relationship Id="rId2" Type="http://schemas.openxmlformats.org/officeDocument/2006/relationships/slide" Target="slide2.xml"/><Relationship Id="rId1" Type="http://schemas.openxmlformats.org/officeDocument/2006/relationships/tags" Target="../tags/tag46.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9.xml"/><Relationship Id="rId2" Type="http://schemas.openxmlformats.org/officeDocument/2006/relationships/slide" Target="slide2.xml"/><Relationship Id="rId1" Type="http://schemas.openxmlformats.org/officeDocument/2006/relationships/tags" Target="../tags/tag48.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51.xml"/><Relationship Id="rId2" Type="http://schemas.openxmlformats.org/officeDocument/2006/relationships/slide" Target="slide2.xml"/><Relationship Id="rId1" Type="http://schemas.openxmlformats.org/officeDocument/2006/relationships/tags" Target="../tags/tag50.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3.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 Target="slide2.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tags" Target="../tags/tag55.xml"/><Relationship Id="rId1" Type="http://schemas.openxmlformats.org/officeDocument/2006/relationships/slide" Target="slide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56.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xml"/><Relationship Id="rId1" Type="http://schemas.openxmlformats.org/officeDocument/2006/relationships/slide" Target="slide2.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slide" Target="slide2.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tags" Target="../tags/tag13.xml"/><Relationship Id="rId2" Type="http://schemas.openxmlformats.org/officeDocument/2006/relationships/slide" Target="slide2.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7.xml"/><Relationship Id="rId7" Type="http://schemas.openxmlformats.org/officeDocument/2006/relationships/tags" Target="../tags/tag14.xml"/><Relationship Id="rId6" Type="http://schemas.openxmlformats.org/officeDocument/2006/relationships/slide" Target="slide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6.xml"/><Relationship Id="rId4" Type="http://schemas.openxmlformats.org/officeDocument/2006/relationships/slide" Target="slide2.xml"/><Relationship Id="rId3" Type="http://schemas.openxmlformats.org/officeDocument/2006/relationships/image" Target="../media/image5.png"/><Relationship Id="rId2" Type="http://schemas.openxmlformats.org/officeDocument/2006/relationships/tags" Target="../tags/tag15.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8.xml"/><Relationship Id="rId3" Type="http://schemas.openxmlformats.org/officeDocument/2006/relationships/slide" Target="slide2.xml"/><Relationship Id="rId2" Type="http://schemas.openxmlformats.org/officeDocument/2006/relationships/image" Target="../media/image6.png"/><Relationship Id="rId1" Type="http://schemas.openxmlformats.org/officeDocument/2006/relationships/tags" Target="../tags/tag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在线购物系统</a:t>
            </a:r>
            <a:endParaRPr lang="zh-CN" altLang="en-US" dirty="0"/>
          </a:p>
        </p:txBody>
      </p:sp>
      <p:sp>
        <p:nvSpPr>
          <p:cNvPr id="3" name="副标题 2"/>
          <p:cNvSpPr>
            <a:spLocks noGrp="1"/>
          </p:cNvSpPr>
          <p:nvPr>
            <p:ph type="subTitle" idx="1"/>
          </p:nvPr>
        </p:nvSpPr>
        <p:spPr/>
        <p:txBody>
          <a:bodyPr/>
          <a:lstStyle/>
          <a:p>
            <a:r>
              <a:rPr lang="en-US" altLang="zh-CN" dirty="0"/>
              <a:t>			</a:t>
            </a:r>
            <a:r>
              <a:rPr lang="zh-CN" altLang="en-US" dirty="0"/>
              <a:t>云山项目组</a:t>
            </a:r>
            <a:r>
              <a:rPr lang="zh-CN" altLang="en-US" dirty="0"/>
              <a:t>制作</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5"/>
          <p:cNvGrpSpPr/>
          <p:nvPr/>
        </p:nvGrpSpPr>
        <p:grpSpPr bwMode="auto">
          <a:xfrm>
            <a:off x="885825" y="4184650"/>
            <a:ext cx="4734623" cy="1785938"/>
            <a:chOff x="6641395" y="1686590"/>
            <a:chExt cx="3831340" cy="975679"/>
          </a:xfrm>
          <a:solidFill>
            <a:srgbClr val="C20F2A"/>
          </a:solidFill>
        </p:grpSpPr>
        <p:sp>
          <p:nvSpPr>
            <p:cNvPr id="10" name="Rectangle 4"/>
            <p:cNvSpPr>
              <a:spLocks noChangeArrowheads="1"/>
            </p:cNvSpPr>
            <p:nvPr/>
          </p:nvSpPr>
          <p:spPr bwMode="auto">
            <a:xfrm>
              <a:off x="6641395" y="2006207"/>
              <a:ext cx="3831340" cy="656062"/>
            </a:xfrm>
            <a:prstGeom prst="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文本框 11"/>
            <p:cNvSpPr txBox="1"/>
            <p:nvPr/>
          </p:nvSpPr>
          <p:spPr>
            <a:xfrm>
              <a:off x="6641395" y="1686590"/>
              <a:ext cx="1630391" cy="20186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en-US" altLang="zh-CN" dirty="0"/>
                <a:t> </a:t>
              </a:r>
              <a:endParaRPr lang="zh-CN" altLang="en-US" dirty="0"/>
            </a:p>
          </p:txBody>
        </p:sp>
      </p:grpSp>
      <p:sp>
        <p:nvSpPr>
          <p:cNvPr id="20525" name="文本框 25"/>
          <p:cNvSpPr txBox="1">
            <a:spLocks noChangeArrowheads="1"/>
          </p:cNvSpPr>
          <p:nvPr/>
        </p:nvSpPr>
        <p:spPr bwMode="auto">
          <a:xfrm>
            <a:off x="994728" y="5170488"/>
            <a:ext cx="4516437" cy="97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查看商品详情</a:t>
            </a:r>
            <a:endParaRPr lang="zh-CN" altLang="en-US" sz="1600" dirty="0">
              <a:solidFill>
                <a:schemeClr val="tx1">
                  <a:lumMod val="85000"/>
                  <a:lumOff val="15000"/>
                </a:schemeClr>
              </a:solidFill>
              <a:latin typeface="微软雅黑" panose="020B0503020204020204" charset="-122"/>
              <a:ea typeface="微软雅黑" panose="020B0503020204020204" charset="-122"/>
            </a:endParaRPr>
          </a:p>
          <a:p>
            <a:pPr indent="0">
              <a:spcBef>
                <a:spcPts val="0"/>
              </a:spcBef>
              <a:buNone/>
              <a:defRPr/>
            </a:pP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indent="0">
              <a:spcBef>
                <a:spcPts val="0"/>
              </a:spcBef>
              <a:buNone/>
              <a:defRPr/>
            </a:pP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indent="0">
              <a:spcBef>
                <a:spcPts val="0"/>
              </a:spcBef>
              <a:buNone/>
              <a:defRPr/>
            </a:pPr>
            <a:endParaRPr lang="zh-CN" altLang="en-US" sz="1600" dirty="0">
              <a:solidFill>
                <a:schemeClr val="bg1"/>
              </a:solidFill>
              <a:latin typeface="微软雅黑" panose="020B0503020204020204" charset="-122"/>
              <a:ea typeface="微软雅黑" panose="020B0503020204020204" charset="-122"/>
            </a:endParaRPr>
          </a:p>
        </p:txBody>
      </p:sp>
      <p:sp>
        <p:nvSpPr>
          <p:cNvPr id="20526" name="文本框 13"/>
          <p:cNvSpPr txBox="1">
            <a:spLocks noChangeArrowheads="1"/>
          </p:cNvSpPr>
          <p:nvPr/>
        </p:nvSpPr>
        <p:spPr bwMode="auto">
          <a:xfrm>
            <a:off x="1219614" y="4184650"/>
            <a:ext cx="2868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chemeClr val="bg1"/>
                </a:solidFill>
                <a:latin typeface="微软雅黑" panose="020B0503020204020204" charset="-122"/>
                <a:ea typeface="微软雅黑" panose="020B0503020204020204" charset="-122"/>
              </a:rPr>
              <a:t>买家功能</a:t>
            </a:r>
            <a:endParaRPr lang="zh-CN" altLang="en-US" sz="1800" b="1" dirty="0">
              <a:solidFill>
                <a:schemeClr val="bg1"/>
              </a:solidFill>
              <a:latin typeface="微软雅黑" panose="020B0503020204020204" charset="-122"/>
              <a:ea typeface="微软雅黑" panose="020B0503020204020204" charset="-122"/>
            </a:endParaRPr>
          </a:p>
        </p:txBody>
      </p:sp>
      <p:sp>
        <p:nvSpPr>
          <p:cNvPr id="13" name="矩形 12"/>
          <p:cNvSpPr/>
          <p:nvPr>
            <p:custDataLst>
              <p:tags r:id="rId1"/>
            </p:custDataLst>
          </p:nvPr>
        </p:nvSpPr>
        <p:spPr>
          <a:xfrm>
            <a:off x="995680" y="393700"/>
            <a:ext cx="3270885" cy="521970"/>
          </a:xfrm>
          <a:prstGeom prst="rect">
            <a:avLst/>
          </a:prstGeom>
        </p:spPr>
        <p:txBody>
          <a:bodyPr wrap="square">
            <a:spAutoFit/>
          </a:bodyPr>
          <a:lstStyle/>
          <a:p>
            <a:pPr algn="ctr" eaLnBrk="1" fontAlgn="auto" hangingPunct="1">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买家功能</a:t>
            </a:r>
            <a:r>
              <a:rPr lang="en-US" altLang="zh-CN"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商品详情</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5" name="矩形 4">
            <a:hlinkClick r:id="rId2" action="ppaction://hlinksldjump"/>
          </p:cNvPr>
          <p:cNvSpPr/>
          <p:nvPr/>
        </p:nvSpPr>
        <p:spPr>
          <a:xfrm>
            <a:off x="10065385" y="5343525"/>
            <a:ext cx="1839595" cy="629920"/>
          </a:xfrm>
          <a:prstGeom prst="rect">
            <a:avLst/>
          </a:prstGeom>
          <a:noFill/>
          <a:ln>
            <a:noFill/>
          </a:ln>
          <a:effectLst>
            <a:outerShdw dist="50800" dir="5400000" sx="1000" sy="1000" algn="ctr" rotWithShape="0">
              <a:srgbClr val="000000">
                <a:alpha val="100000"/>
              </a:srgbClr>
            </a:outerShdw>
            <a:reflection blurRad="6350" stA="50000" endA="300" endPos="90000" dir="5400000" sy="-100000" algn="bl" rotWithShape="0"/>
          </a:effectLst>
          <a:scene3d>
            <a:camera prst="orthographicFront"/>
            <a:lightRig rig="threePt" dir="t"/>
          </a:scene3d>
          <a:sp3d/>
        </p:spPr>
        <p:txBody>
          <a:bodyPr wrap="square" rtlCol="0" anchor="t">
            <a:spAutoFit/>
          </a:bodyPr>
          <a:p>
            <a:pPr algn="ctr"/>
            <a:r>
              <a:rPr lang="zh-CN" altLang="en-US" sz="3500" b="1">
                <a:solidFill>
                  <a:srgbClr val="F15A5A"/>
                </a:solidFill>
                <a:effectLst>
                  <a:reflection blurRad="6350" stA="53000" endA="300" endPos="35500" dir="5400000" sy="-90000" algn="bl" rotWithShape="0"/>
                </a:effectLst>
              </a:rPr>
              <a:t>返回</a:t>
            </a:r>
            <a:endParaRPr lang="zh-CN" altLang="en-US" sz="3500" b="1">
              <a:solidFill>
                <a:srgbClr val="F15A5A"/>
              </a:solidFill>
              <a:effectLst>
                <a:reflection blurRad="6350" stA="53000" endA="300" endPos="35500" dir="5400000" sy="-90000" algn="bl" rotWithShape="0"/>
              </a:effectLst>
            </a:endParaRPr>
          </a:p>
        </p:txBody>
      </p:sp>
      <p:pic>
        <p:nvPicPr>
          <p:cNvPr id="2" name="图片 1" descr="O]5_3B7Z`]KPF[K)`A5V%R3"/>
          <p:cNvPicPr>
            <a:picLocks noChangeAspect="1"/>
          </p:cNvPicPr>
          <p:nvPr/>
        </p:nvPicPr>
        <p:blipFill>
          <a:blip r:embed="rId3"/>
          <a:stretch>
            <a:fillRect/>
          </a:stretch>
        </p:blipFill>
        <p:spPr>
          <a:xfrm>
            <a:off x="2990850" y="1648460"/>
            <a:ext cx="7315200" cy="408495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27"/>
          <p:cNvPicPr>
            <a:picLocks noChangeAspect="1"/>
          </p:cNvPicPr>
          <p:nvPr/>
        </p:nvPicPr>
        <p:blipFill>
          <a:blip r:embed="rId1" cstate="print">
            <a:lum bright="70000" contrast="-70000"/>
            <a:extLst>
              <a:ext uri="{28A0092B-C50C-407E-A947-70E740481C1C}">
                <a14:useLocalDpi xmlns:a14="http://schemas.microsoft.com/office/drawing/2010/main" val="0"/>
              </a:ext>
            </a:extLst>
          </a:blip>
          <a:srcRect l="1875" t="13832" r="1875" b="19121"/>
          <a:stretch>
            <a:fillRect/>
          </a:stretch>
        </p:blipFill>
        <p:spPr bwMode="auto">
          <a:xfrm>
            <a:off x="273050" y="1177925"/>
            <a:ext cx="11734800"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custDataLst>
              <p:tags r:id="rId2"/>
            </p:custDataLst>
          </p:nvPr>
        </p:nvSpPr>
        <p:spPr>
          <a:xfrm>
            <a:off x="768983" y="323850"/>
            <a:ext cx="3141980" cy="521970"/>
          </a:xfrm>
          <a:prstGeom prst="rect">
            <a:avLst/>
          </a:prstGeom>
        </p:spPr>
        <p:txBody>
          <a:bodyPr wrap="none">
            <a:spAutoFit/>
          </a:bodyPr>
          <a:lstStyle/>
          <a:p>
            <a:pPr algn="ctr">
              <a:defRPr/>
            </a:pPr>
            <a:r>
              <a:rPr lang="en-US" altLang="zh-CN" sz="2800" b="1" dirty="0">
                <a:solidFill>
                  <a:schemeClr val="bg1"/>
                </a:solidFill>
              </a:rPr>
              <a:t> </a:t>
            </a:r>
            <a:r>
              <a:rPr lang="zh-CN" altLang="en-US" sz="2800" b="1" dirty="0">
                <a:solidFill>
                  <a:schemeClr val="bg1"/>
                </a:solidFill>
                <a:latin typeface="方正姚体" panose="02010601030101010101" pitchFamily="2" charset="-122"/>
              </a:rPr>
              <a:t>功能介绍</a:t>
            </a:r>
            <a:r>
              <a:rPr lang="en-US" altLang="zh-CN" sz="2800" b="1" dirty="0">
                <a:solidFill>
                  <a:schemeClr val="bg1"/>
                </a:solidFill>
                <a:latin typeface="方正姚体" panose="02010601030101010101" pitchFamily="2" charset="-122"/>
              </a:rPr>
              <a:t>——</a:t>
            </a:r>
            <a:r>
              <a:rPr lang="zh-CN" altLang="en-US" sz="2800" b="1" dirty="0">
                <a:solidFill>
                  <a:schemeClr val="bg1"/>
                </a:solidFill>
                <a:latin typeface="方正姚体" panose="02010601030101010101" pitchFamily="2" charset="-122"/>
              </a:rPr>
              <a:t>买家</a:t>
            </a:r>
            <a:endParaRPr lang="zh-CN" altLang="en-US" sz="2800" b="1" dirty="0">
              <a:solidFill>
                <a:schemeClr val="bg1"/>
              </a:solidFill>
              <a:latin typeface="方正姚体" panose="02010601030101010101" pitchFamily="2" charset="-122"/>
            </a:endParaRPr>
          </a:p>
        </p:txBody>
      </p:sp>
      <p:grpSp>
        <p:nvGrpSpPr>
          <p:cNvPr id="12294" name="组合 6"/>
          <p:cNvGrpSpPr/>
          <p:nvPr/>
        </p:nvGrpSpPr>
        <p:grpSpPr bwMode="auto">
          <a:xfrm>
            <a:off x="6123940" y="1973263"/>
            <a:ext cx="4365223" cy="2311400"/>
            <a:chOff x="5477753" y="1973843"/>
            <a:chExt cx="4365558" cy="2311025"/>
          </a:xfrm>
        </p:grpSpPr>
        <p:grpSp>
          <p:nvGrpSpPr>
            <p:cNvPr id="12298" name="组合 7"/>
            <p:cNvGrpSpPr/>
            <p:nvPr/>
          </p:nvGrpSpPr>
          <p:grpSpPr bwMode="auto">
            <a:xfrm>
              <a:off x="5477753" y="1973843"/>
              <a:ext cx="4365558" cy="2311025"/>
              <a:chOff x="10724569" y="4703329"/>
              <a:chExt cx="7912227" cy="4188550"/>
            </a:xfrm>
          </p:grpSpPr>
          <p:grpSp>
            <p:nvGrpSpPr>
              <p:cNvPr id="12302" name="Group 1"/>
              <p:cNvGrpSpPr/>
              <p:nvPr/>
            </p:nvGrpSpPr>
            <p:grpSpPr bwMode="auto">
              <a:xfrm>
                <a:off x="10724569" y="4738978"/>
                <a:ext cx="3743059" cy="4152901"/>
                <a:chOff x="10724569" y="4738978"/>
                <a:chExt cx="3743059" cy="4152901"/>
              </a:xfrm>
            </p:grpSpPr>
            <p:cxnSp>
              <p:nvCxnSpPr>
                <p:cNvPr id="22" name="Straight Connector 81"/>
                <p:cNvCxnSpPr/>
                <p:nvPr/>
              </p:nvCxnSpPr>
              <p:spPr>
                <a:xfrm>
                  <a:off x="14468117" y="5327584"/>
                  <a:ext cx="0" cy="3564295"/>
                </a:xfrm>
                <a:prstGeom prst="line">
                  <a:avLst/>
                </a:prstGeom>
                <a:ln>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 name="Rounded Rectangle 87"/>
                <p:cNvSpPr/>
                <p:nvPr/>
              </p:nvSpPr>
              <p:spPr>
                <a:xfrm>
                  <a:off x="10724569" y="6952949"/>
                  <a:ext cx="3044330" cy="89178"/>
                </a:xfrm>
                <a:prstGeom prst="roundRect">
                  <a:avLst>
                    <a:gd name="adj" fmla="val 50000"/>
                  </a:avLst>
                </a:prstGeom>
                <a:solidFill>
                  <a:srgbClr val="E34C4C"/>
                </a:solidFill>
                <a:ln>
                  <a:solidFill>
                    <a:srgbClr val="E34C4C"/>
                  </a:solid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anchor="ctr"/>
                <a:lstStyle/>
                <a:p>
                  <a:pPr algn="ctr" eaLnBrk="1" fontAlgn="auto" hangingPunct="1">
                    <a:spcBef>
                      <a:spcPts val="0"/>
                    </a:spcBef>
                    <a:spcAft>
                      <a:spcPts val="0"/>
                    </a:spcAft>
                    <a:defRPr/>
                  </a:pPr>
                  <a:endParaRPr lang="bg-BG">
                    <a:solidFill>
                      <a:schemeClr val="tx1">
                        <a:lumMod val="85000"/>
                        <a:lumOff val="15000"/>
                      </a:schemeClr>
                    </a:solidFill>
                  </a:endParaRPr>
                </a:p>
              </p:txBody>
            </p:sp>
            <p:sp>
              <p:nvSpPr>
                <p:cNvPr id="24" name="Freeform 74"/>
                <p:cNvSpPr>
                  <a:spLocks noChangeArrowheads="1"/>
                </p:cNvSpPr>
                <p:nvPr/>
              </p:nvSpPr>
              <p:spPr bwMode="auto">
                <a:xfrm>
                  <a:off x="11677002" y="4737851"/>
                  <a:ext cx="1153852" cy="1021246"/>
                </a:xfrm>
                <a:custGeom>
                  <a:avLst/>
                  <a:gdLst>
                    <a:gd name="T0" fmla="*/ 451 w 461"/>
                    <a:gd name="T1" fmla="*/ 213 h 409"/>
                    <a:gd name="T2" fmla="*/ 451 w 461"/>
                    <a:gd name="T3" fmla="*/ 213 h 409"/>
                    <a:gd name="T4" fmla="*/ 247 w 461"/>
                    <a:gd name="T5" fmla="*/ 17 h 409"/>
                    <a:gd name="T6" fmla="*/ 212 w 461"/>
                    <a:gd name="T7" fmla="*/ 17 h 409"/>
                    <a:gd name="T8" fmla="*/ 9 w 461"/>
                    <a:gd name="T9" fmla="*/ 213 h 409"/>
                    <a:gd name="T10" fmla="*/ 18 w 461"/>
                    <a:gd name="T11" fmla="*/ 230 h 409"/>
                    <a:gd name="T12" fmla="*/ 62 w 461"/>
                    <a:gd name="T13" fmla="*/ 230 h 409"/>
                    <a:gd name="T14" fmla="*/ 62 w 461"/>
                    <a:gd name="T15" fmla="*/ 390 h 409"/>
                    <a:gd name="T16" fmla="*/ 79 w 461"/>
                    <a:gd name="T17" fmla="*/ 408 h 409"/>
                    <a:gd name="T18" fmla="*/ 177 w 461"/>
                    <a:gd name="T19" fmla="*/ 408 h 409"/>
                    <a:gd name="T20" fmla="*/ 177 w 461"/>
                    <a:gd name="T21" fmla="*/ 248 h 409"/>
                    <a:gd name="T22" fmla="*/ 283 w 461"/>
                    <a:gd name="T23" fmla="*/ 248 h 409"/>
                    <a:gd name="T24" fmla="*/ 283 w 461"/>
                    <a:gd name="T25" fmla="*/ 408 h 409"/>
                    <a:gd name="T26" fmla="*/ 381 w 461"/>
                    <a:gd name="T27" fmla="*/ 408 h 409"/>
                    <a:gd name="T28" fmla="*/ 398 w 461"/>
                    <a:gd name="T29" fmla="*/ 390 h 409"/>
                    <a:gd name="T30" fmla="*/ 398 w 461"/>
                    <a:gd name="T31" fmla="*/ 230 h 409"/>
                    <a:gd name="T32" fmla="*/ 443 w 461"/>
                    <a:gd name="T33" fmla="*/ 230 h 409"/>
                    <a:gd name="T34" fmla="*/ 451 w 461"/>
                    <a:gd name="T35" fmla="*/ 213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1" h="409">
                      <a:moveTo>
                        <a:pt x="451" y="213"/>
                      </a:moveTo>
                      <a:lnTo>
                        <a:pt x="451" y="213"/>
                      </a:lnTo>
                      <a:cubicBezTo>
                        <a:pt x="247" y="17"/>
                        <a:pt x="247" y="17"/>
                        <a:pt x="247" y="17"/>
                      </a:cubicBezTo>
                      <a:cubicBezTo>
                        <a:pt x="238" y="0"/>
                        <a:pt x="221" y="0"/>
                        <a:pt x="212" y="17"/>
                      </a:cubicBezTo>
                      <a:cubicBezTo>
                        <a:pt x="9" y="213"/>
                        <a:pt x="9" y="213"/>
                        <a:pt x="9" y="213"/>
                      </a:cubicBezTo>
                      <a:cubicBezTo>
                        <a:pt x="0" y="221"/>
                        <a:pt x="9" y="230"/>
                        <a:pt x="18" y="230"/>
                      </a:cubicBezTo>
                      <a:cubicBezTo>
                        <a:pt x="62" y="230"/>
                        <a:pt x="62" y="230"/>
                        <a:pt x="62" y="230"/>
                      </a:cubicBezTo>
                      <a:cubicBezTo>
                        <a:pt x="62" y="390"/>
                        <a:pt x="62" y="390"/>
                        <a:pt x="62" y="390"/>
                      </a:cubicBezTo>
                      <a:cubicBezTo>
                        <a:pt x="62" y="399"/>
                        <a:pt x="62" y="408"/>
                        <a:pt x="79" y="408"/>
                      </a:cubicBezTo>
                      <a:cubicBezTo>
                        <a:pt x="177" y="408"/>
                        <a:pt x="177" y="408"/>
                        <a:pt x="177" y="408"/>
                      </a:cubicBezTo>
                      <a:cubicBezTo>
                        <a:pt x="177" y="248"/>
                        <a:pt x="177" y="248"/>
                        <a:pt x="177" y="248"/>
                      </a:cubicBezTo>
                      <a:cubicBezTo>
                        <a:pt x="283" y="248"/>
                        <a:pt x="283" y="248"/>
                        <a:pt x="283" y="248"/>
                      </a:cubicBezTo>
                      <a:cubicBezTo>
                        <a:pt x="283" y="408"/>
                        <a:pt x="283" y="408"/>
                        <a:pt x="283" y="408"/>
                      </a:cubicBezTo>
                      <a:cubicBezTo>
                        <a:pt x="381" y="408"/>
                        <a:pt x="381" y="408"/>
                        <a:pt x="381" y="408"/>
                      </a:cubicBezTo>
                      <a:cubicBezTo>
                        <a:pt x="398" y="408"/>
                        <a:pt x="398" y="399"/>
                        <a:pt x="398" y="390"/>
                      </a:cubicBezTo>
                      <a:cubicBezTo>
                        <a:pt x="398" y="230"/>
                        <a:pt x="398" y="230"/>
                        <a:pt x="398" y="230"/>
                      </a:cubicBezTo>
                      <a:cubicBezTo>
                        <a:pt x="443" y="230"/>
                        <a:pt x="443" y="230"/>
                        <a:pt x="443" y="230"/>
                      </a:cubicBezTo>
                      <a:cubicBezTo>
                        <a:pt x="451" y="230"/>
                        <a:pt x="460" y="221"/>
                        <a:pt x="451" y="213"/>
                      </a:cubicBezTo>
                    </a:path>
                  </a:pathLst>
                </a:custGeom>
                <a:solidFill>
                  <a:srgbClr val="E34C4C"/>
                </a:solidFill>
                <a:ln>
                  <a:noFill/>
                </a:ln>
                <a:effectLst/>
              </p:spPr>
              <p:txBody>
                <a:bodyPr wrap="none" anchor="ctr"/>
                <a:lstStyle/>
                <a:p>
                  <a:pPr eaLnBrk="1" fontAlgn="auto" hangingPunct="1">
                    <a:spcBef>
                      <a:spcPts val="0"/>
                    </a:spcBef>
                    <a:spcAft>
                      <a:spcPts val="0"/>
                    </a:spcAft>
                    <a:defRPr/>
                  </a:pPr>
                  <a:endParaRPr lang="en-US" dirty="0">
                    <a:solidFill>
                      <a:schemeClr val="tx1">
                        <a:lumMod val="85000"/>
                        <a:lumOff val="15000"/>
                      </a:schemeClr>
                    </a:solidFill>
                    <a:latin typeface="+mn-lt"/>
                    <a:ea typeface="+mn-ea"/>
                  </a:endParaRPr>
                </a:p>
              </p:txBody>
            </p:sp>
          </p:grpSp>
          <p:grpSp>
            <p:nvGrpSpPr>
              <p:cNvPr id="12303" name="Group 2"/>
              <p:cNvGrpSpPr/>
              <p:nvPr/>
            </p:nvGrpSpPr>
            <p:grpSpPr bwMode="auto">
              <a:xfrm>
                <a:off x="15167084" y="4703329"/>
                <a:ext cx="3469712" cy="4188550"/>
                <a:chOff x="15167084" y="4703329"/>
                <a:chExt cx="3469712" cy="4188550"/>
              </a:xfrm>
            </p:grpSpPr>
            <p:cxnSp>
              <p:nvCxnSpPr>
                <p:cNvPr id="19" name="Straight Connector 82"/>
                <p:cNvCxnSpPr/>
                <p:nvPr/>
              </p:nvCxnSpPr>
              <p:spPr>
                <a:xfrm>
                  <a:off x="18637525" y="5327583"/>
                  <a:ext cx="0" cy="3564296"/>
                </a:xfrm>
                <a:prstGeom prst="line">
                  <a:avLst/>
                </a:prstGeom>
                <a:ln>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 name="Rounded Rectangle 89"/>
                <p:cNvSpPr/>
                <p:nvPr/>
              </p:nvSpPr>
              <p:spPr>
                <a:xfrm>
                  <a:off x="15167334" y="6952949"/>
                  <a:ext cx="3044330" cy="89178"/>
                </a:xfrm>
                <a:prstGeom prst="roundRect">
                  <a:avLst>
                    <a:gd name="adj" fmla="val 50000"/>
                  </a:avLst>
                </a:prstGeom>
                <a:solidFill>
                  <a:srgbClr val="E34C4C"/>
                </a:solidFill>
                <a:ln>
                  <a:solidFill>
                    <a:srgbClr val="E34C4C"/>
                  </a:solid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anchor="ctr"/>
                <a:lstStyle/>
                <a:p>
                  <a:pPr algn="ctr" eaLnBrk="1" fontAlgn="auto" hangingPunct="1">
                    <a:spcBef>
                      <a:spcPts val="0"/>
                    </a:spcBef>
                    <a:spcAft>
                      <a:spcPts val="0"/>
                    </a:spcAft>
                    <a:defRPr/>
                  </a:pPr>
                  <a:endParaRPr lang="bg-BG">
                    <a:solidFill>
                      <a:schemeClr val="tx1">
                        <a:lumMod val="85000"/>
                        <a:lumOff val="15000"/>
                      </a:schemeClr>
                    </a:solidFill>
                  </a:endParaRPr>
                </a:p>
              </p:txBody>
            </p:sp>
            <p:sp>
              <p:nvSpPr>
                <p:cNvPr id="21" name="Freeform 25"/>
                <p:cNvSpPr>
                  <a:spLocks noEditPoints="1"/>
                </p:cNvSpPr>
                <p:nvPr/>
              </p:nvSpPr>
              <p:spPr bwMode="auto">
                <a:xfrm>
                  <a:off x="16180192" y="4703329"/>
                  <a:ext cx="1021491" cy="1087412"/>
                </a:xfrm>
                <a:custGeom>
                  <a:avLst/>
                  <a:gdLst>
                    <a:gd name="T0" fmla="*/ 1548 w 1548"/>
                    <a:gd name="T1" fmla="*/ 1327 h 1648"/>
                    <a:gd name="T2" fmla="*/ 1268 w 1548"/>
                    <a:gd name="T3" fmla="*/ 1408 h 1648"/>
                    <a:gd name="T4" fmla="*/ 1186 w 1548"/>
                    <a:gd name="T5" fmla="*/ 1129 h 1648"/>
                    <a:gd name="T6" fmla="*/ 1307 w 1548"/>
                    <a:gd name="T7" fmla="*/ 1195 h 1648"/>
                    <a:gd name="T8" fmla="*/ 1388 w 1548"/>
                    <a:gd name="T9" fmla="*/ 893 h 1648"/>
                    <a:gd name="T10" fmla="*/ 1018 w 1548"/>
                    <a:gd name="T11" fmla="*/ 327 h 1648"/>
                    <a:gd name="T12" fmla="*/ 1061 w 1548"/>
                    <a:gd name="T13" fmla="*/ 195 h 1648"/>
                    <a:gd name="T14" fmla="*/ 1526 w 1548"/>
                    <a:gd name="T15" fmla="*/ 893 h 1648"/>
                    <a:gd name="T16" fmla="*/ 1428 w 1548"/>
                    <a:gd name="T17" fmla="*/ 1261 h 1648"/>
                    <a:gd name="T18" fmla="*/ 1548 w 1548"/>
                    <a:gd name="T19" fmla="*/ 1327 h 1648"/>
                    <a:gd name="T20" fmla="*/ 770 w 1548"/>
                    <a:gd name="T21" fmla="*/ 1511 h 1648"/>
                    <a:gd name="T22" fmla="*/ 235 w 1548"/>
                    <a:gd name="T23" fmla="*/ 1200 h 1648"/>
                    <a:gd name="T24" fmla="*/ 357 w 1548"/>
                    <a:gd name="T25" fmla="*/ 1130 h 1648"/>
                    <a:gd name="T26" fmla="*/ 75 w 1548"/>
                    <a:gd name="T27" fmla="*/ 1055 h 1648"/>
                    <a:gd name="T28" fmla="*/ 0 w 1548"/>
                    <a:gd name="T29" fmla="*/ 1336 h 1648"/>
                    <a:gd name="T30" fmla="*/ 116 w 1548"/>
                    <a:gd name="T31" fmla="*/ 1269 h 1648"/>
                    <a:gd name="T32" fmla="*/ 770 w 1548"/>
                    <a:gd name="T33" fmla="*/ 1648 h 1648"/>
                    <a:gd name="T34" fmla="*/ 1180 w 1548"/>
                    <a:gd name="T35" fmla="*/ 1527 h 1648"/>
                    <a:gd name="T36" fmla="*/ 1095 w 1548"/>
                    <a:gd name="T37" fmla="*/ 1418 h 1648"/>
                    <a:gd name="T38" fmla="*/ 770 w 1548"/>
                    <a:gd name="T39" fmla="*/ 1511 h 1648"/>
                    <a:gd name="T40" fmla="*/ 153 w 1548"/>
                    <a:gd name="T41" fmla="*/ 901 h 1648"/>
                    <a:gd name="T42" fmla="*/ 152 w 1548"/>
                    <a:gd name="T43" fmla="*/ 893 h 1648"/>
                    <a:gd name="T44" fmla="*/ 702 w 1548"/>
                    <a:gd name="T45" fmla="*/ 279 h 1648"/>
                    <a:gd name="T46" fmla="*/ 702 w 1548"/>
                    <a:gd name="T47" fmla="*/ 412 h 1648"/>
                    <a:gd name="T48" fmla="*/ 908 w 1548"/>
                    <a:gd name="T49" fmla="*/ 206 h 1648"/>
                    <a:gd name="T50" fmla="*/ 702 w 1548"/>
                    <a:gd name="T51" fmla="*/ 0 h 1648"/>
                    <a:gd name="T52" fmla="*/ 702 w 1548"/>
                    <a:gd name="T53" fmla="*/ 141 h 1648"/>
                    <a:gd name="T54" fmla="*/ 15 w 1548"/>
                    <a:gd name="T55" fmla="*/ 893 h 1648"/>
                    <a:gd name="T56" fmla="*/ 16 w 1548"/>
                    <a:gd name="T57" fmla="*/ 920 h 1648"/>
                    <a:gd name="T58" fmla="*/ 153 w 1548"/>
                    <a:gd name="T59" fmla="*/ 901 h 1648"/>
                    <a:gd name="T60" fmla="*/ 573 w 1548"/>
                    <a:gd name="T61" fmla="*/ 862 h 1648"/>
                    <a:gd name="T62" fmla="*/ 602 w 1548"/>
                    <a:gd name="T63" fmla="*/ 1039 h 1648"/>
                    <a:gd name="T64" fmla="*/ 860 w 1548"/>
                    <a:gd name="T65" fmla="*/ 830 h 1648"/>
                    <a:gd name="T66" fmla="*/ 592 w 1548"/>
                    <a:gd name="T67" fmla="*/ 1305 h 1648"/>
                    <a:gd name="T68" fmla="*/ 661 w 1548"/>
                    <a:gd name="T69" fmla="*/ 1305 h 1648"/>
                    <a:gd name="T70" fmla="*/ 695 w 1548"/>
                    <a:gd name="T71" fmla="*/ 1103 h 1648"/>
                    <a:gd name="T72" fmla="*/ 887 w 1548"/>
                    <a:gd name="T73" fmla="*/ 1061 h 1648"/>
                    <a:gd name="T74" fmla="*/ 1170 w 1548"/>
                    <a:gd name="T75" fmla="*/ 679 h 1648"/>
                    <a:gd name="T76" fmla="*/ 573 w 1548"/>
                    <a:gd name="T77" fmla="*/ 86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48" h="1648">
                      <a:moveTo>
                        <a:pt x="1548" y="1327"/>
                      </a:moveTo>
                      <a:cubicBezTo>
                        <a:pt x="1268" y="1408"/>
                        <a:pt x="1268" y="1408"/>
                        <a:pt x="1268" y="1408"/>
                      </a:cubicBezTo>
                      <a:cubicBezTo>
                        <a:pt x="1186" y="1129"/>
                        <a:pt x="1186" y="1129"/>
                        <a:pt x="1186" y="1129"/>
                      </a:cubicBezTo>
                      <a:cubicBezTo>
                        <a:pt x="1307" y="1195"/>
                        <a:pt x="1307" y="1195"/>
                        <a:pt x="1307" y="1195"/>
                      </a:cubicBezTo>
                      <a:cubicBezTo>
                        <a:pt x="1358" y="1105"/>
                        <a:pt x="1388" y="1003"/>
                        <a:pt x="1388" y="893"/>
                      </a:cubicBezTo>
                      <a:cubicBezTo>
                        <a:pt x="1388" y="640"/>
                        <a:pt x="1236" y="422"/>
                        <a:pt x="1018" y="327"/>
                      </a:cubicBezTo>
                      <a:cubicBezTo>
                        <a:pt x="1061" y="195"/>
                        <a:pt x="1061" y="195"/>
                        <a:pt x="1061" y="195"/>
                      </a:cubicBezTo>
                      <a:cubicBezTo>
                        <a:pt x="1334" y="309"/>
                        <a:pt x="1526" y="578"/>
                        <a:pt x="1526" y="893"/>
                      </a:cubicBezTo>
                      <a:cubicBezTo>
                        <a:pt x="1526" y="1027"/>
                        <a:pt x="1490" y="1152"/>
                        <a:pt x="1428" y="1261"/>
                      </a:cubicBezTo>
                      <a:lnTo>
                        <a:pt x="1548" y="1327"/>
                      </a:lnTo>
                      <a:close/>
                      <a:moveTo>
                        <a:pt x="770" y="1511"/>
                      </a:moveTo>
                      <a:cubicBezTo>
                        <a:pt x="542" y="1511"/>
                        <a:pt x="342" y="1385"/>
                        <a:pt x="235" y="1200"/>
                      </a:cubicBezTo>
                      <a:cubicBezTo>
                        <a:pt x="357" y="1130"/>
                        <a:pt x="357" y="1130"/>
                        <a:pt x="357" y="1130"/>
                      </a:cubicBezTo>
                      <a:cubicBezTo>
                        <a:pt x="75" y="1055"/>
                        <a:pt x="75" y="1055"/>
                        <a:pt x="75" y="1055"/>
                      </a:cubicBezTo>
                      <a:cubicBezTo>
                        <a:pt x="0" y="1336"/>
                        <a:pt x="0" y="1336"/>
                        <a:pt x="0" y="1336"/>
                      </a:cubicBezTo>
                      <a:cubicBezTo>
                        <a:pt x="116" y="1269"/>
                        <a:pt x="116" y="1269"/>
                        <a:pt x="116" y="1269"/>
                      </a:cubicBezTo>
                      <a:cubicBezTo>
                        <a:pt x="247" y="1495"/>
                        <a:pt x="490" y="1648"/>
                        <a:pt x="770" y="1648"/>
                      </a:cubicBezTo>
                      <a:cubicBezTo>
                        <a:pt x="922" y="1648"/>
                        <a:pt x="1062" y="1603"/>
                        <a:pt x="1180" y="1527"/>
                      </a:cubicBezTo>
                      <a:cubicBezTo>
                        <a:pt x="1095" y="1418"/>
                        <a:pt x="1095" y="1418"/>
                        <a:pt x="1095" y="1418"/>
                      </a:cubicBezTo>
                      <a:cubicBezTo>
                        <a:pt x="1001" y="1476"/>
                        <a:pt x="890" y="1511"/>
                        <a:pt x="770" y="1511"/>
                      </a:cubicBezTo>
                      <a:close/>
                      <a:moveTo>
                        <a:pt x="153" y="901"/>
                      </a:moveTo>
                      <a:cubicBezTo>
                        <a:pt x="153" y="898"/>
                        <a:pt x="152" y="896"/>
                        <a:pt x="152" y="893"/>
                      </a:cubicBezTo>
                      <a:cubicBezTo>
                        <a:pt x="152" y="575"/>
                        <a:pt x="393" y="314"/>
                        <a:pt x="702" y="279"/>
                      </a:cubicBezTo>
                      <a:cubicBezTo>
                        <a:pt x="702" y="412"/>
                        <a:pt x="702" y="412"/>
                        <a:pt x="702" y="412"/>
                      </a:cubicBezTo>
                      <a:cubicBezTo>
                        <a:pt x="908" y="206"/>
                        <a:pt x="908" y="206"/>
                        <a:pt x="908" y="206"/>
                      </a:cubicBezTo>
                      <a:cubicBezTo>
                        <a:pt x="702" y="0"/>
                        <a:pt x="702" y="0"/>
                        <a:pt x="702" y="0"/>
                      </a:cubicBezTo>
                      <a:cubicBezTo>
                        <a:pt x="702" y="141"/>
                        <a:pt x="702" y="141"/>
                        <a:pt x="702" y="141"/>
                      </a:cubicBezTo>
                      <a:cubicBezTo>
                        <a:pt x="317" y="175"/>
                        <a:pt x="15" y="499"/>
                        <a:pt x="15" y="893"/>
                      </a:cubicBezTo>
                      <a:cubicBezTo>
                        <a:pt x="15" y="902"/>
                        <a:pt x="16" y="911"/>
                        <a:pt x="16" y="920"/>
                      </a:cubicBezTo>
                      <a:lnTo>
                        <a:pt x="153" y="901"/>
                      </a:lnTo>
                      <a:close/>
                      <a:moveTo>
                        <a:pt x="573" y="862"/>
                      </a:moveTo>
                      <a:cubicBezTo>
                        <a:pt x="556" y="922"/>
                        <a:pt x="563" y="984"/>
                        <a:pt x="602" y="1039"/>
                      </a:cubicBezTo>
                      <a:cubicBezTo>
                        <a:pt x="664" y="947"/>
                        <a:pt x="780" y="849"/>
                        <a:pt x="860" y="830"/>
                      </a:cubicBezTo>
                      <a:cubicBezTo>
                        <a:pt x="696" y="949"/>
                        <a:pt x="604" y="1116"/>
                        <a:pt x="592" y="1305"/>
                      </a:cubicBezTo>
                      <a:cubicBezTo>
                        <a:pt x="661" y="1305"/>
                        <a:pt x="661" y="1305"/>
                        <a:pt x="661" y="1305"/>
                      </a:cubicBezTo>
                      <a:cubicBezTo>
                        <a:pt x="660" y="1233"/>
                        <a:pt x="670" y="1144"/>
                        <a:pt x="695" y="1103"/>
                      </a:cubicBezTo>
                      <a:cubicBezTo>
                        <a:pt x="758" y="1124"/>
                        <a:pt x="827" y="1112"/>
                        <a:pt x="887" y="1061"/>
                      </a:cubicBezTo>
                      <a:cubicBezTo>
                        <a:pt x="1006" y="961"/>
                        <a:pt x="961" y="708"/>
                        <a:pt x="1170" y="679"/>
                      </a:cubicBezTo>
                      <a:cubicBezTo>
                        <a:pt x="890" y="526"/>
                        <a:pt x="624" y="688"/>
                        <a:pt x="573" y="862"/>
                      </a:cubicBezTo>
                      <a:close/>
                    </a:path>
                  </a:pathLst>
                </a:custGeom>
                <a:solidFill>
                  <a:srgbClr val="E34C4C"/>
                </a:solidFill>
                <a:ln>
                  <a:noFill/>
                </a:ln>
              </p:spPr>
              <p:txBody>
                <a:bodyPr/>
                <a:lstStyle/>
                <a:p>
                  <a:pPr eaLnBrk="1" fontAlgn="auto" hangingPunct="1">
                    <a:spcBef>
                      <a:spcPts val="0"/>
                    </a:spcBef>
                    <a:spcAft>
                      <a:spcPts val="0"/>
                    </a:spcAft>
                    <a:defRPr/>
                  </a:pPr>
                  <a:endParaRPr lang="bg-BG">
                    <a:solidFill>
                      <a:schemeClr val="tx1">
                        <a:lumMod val="85000"/>
                        <a:lumOff val="15000"/>
                      </a:schemeClr>
                    </a:solidFill>
                    <a:latin typeface="+mn-lt"/>
                    <a:ea typeface="+mn-ea"/>
                  </a:endParaRPr>
                </a:p>
              </p:txBody>
            </p:sp>
          </p:grpSp>
        </p:grpSp>
        <p:sp>
          <p:nvSpPr>
            <p:cNvPr id="10" name="文本框 9"/>
            <p:cNvSpPr txBox="1"/>
            <p:nvPr/>
          </p:nvSpPr>
          <p:spPr>
            <a:xfrm>
              <a:off x="5725422" y="2762702"/>
              <a:ext cx="1210681" cy="707771"/>
            </a:xfrm>
            <a:prstGeom prst="rect">
              <a:avLst/>
            </a:prstGeom>
            <a:noFill/>
          </p:spPr>
          <p:txBody>
            <a:bodyPr wrap="none">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微软雅黑" panose="020B0503020204020204" charset="-122"/>
                  <a:ea typeface="微软雅黑" panose="020B0503020204020204" charset="-122"/>
                </a:rPr>
                <a:t>登录注册</a:t>
              </a:r>
              <a:endParaRPr lang="en-US" altLang="zh-CN" sz="2000" b="1" dirty="0">
                <a:solidFill>
                  <a:schemeClr val="tx1">
                    <a:lumMod val="75000"/>
                    <a:lumOff val="25000"/>
                  </a:schemeClr>
                </a:solidFill>
                <a:latin typeface="微软雅黑" panose="020B0503020204020204" charset="-122"/>
                <a:ea typeface="微软雅黑" panose="020B0503020204020204" charset="-122"/>
              </a:endParaRPr>
            </a:p>
            <a:p>
              <a:pPr eaLnBrk="1" fontAlgn="auto" hangingPunct="1">
                <a:spcBef>
                  <a:spcPts val="0"/>
                </a:spcBef>
                <a:spcAft>
                  <a:spcPts val="0"/>
                </a:spcAft>
                <a:defRPr/>
              </a:pPr>
              <a:endParaRPr lang="zh-CN" altLang="en-US" sz="2000" b="1" dirty="0">
                <a:solidFill>
                  <a:schemeClr val="tx1">
                    <a:lumMod val="75000"/>
                    <a:lumOff val="25000"/>
                  </a:schemeClr>
                </a:solidFill>
                <a:latin typeface="微软雅黑" panose="020B0503020204020204" charset="-122"/>
                <a:ea typeface="微软雅黑" panose="020B0503020204020204" charset="-122"/>
              </a:endParaRPr>
            </a:p>
          </p:txBody>
        </p:sp>
        <p:sp>
          <p:nvSpPr>
            <p:cNvPr id="12" name="文本框 11"/>
            <p:cNvSpPr txBox="1"/>
            <p:nvPr/>
          </p:nvSpPr>
          <p:spPr>
            <a:xfrm>
              <a:off x="8248153" y="2762702"/>
              <a:ext cx="697680" cy="400045"/>
            </a:xfrm>
            <a:prstGeom prst="rect">
              <a:avLst/>
            </a:prstGeom>
            <a:noFill/>
          </p:spPr>
          <p:txBody>
            <a:bodyPr wrap="none">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微软雅黑" panose="020B0503020204020204" charset="-122"/>
                  <a:ea typeface="微软雅黑" panose="020B0503020204020204" charset="-122"/>
                </a:rPr>
                <a:t>买家</a:t>
              </a:r>
              <a:endParaRPr lang="zh-CN" altLang="en-US" sz="2000" b="1" dirty="0">
                <a:solidFill>
                  <a:schemeClr val="tx1">
                    <a:lumMod val="75000"/>
                    <a:lumOff val="25000"/>
                  </a:schemeClr>
                </a:solidFill>
                <a:latin typeface="微软雅黑" panose="020B0503020204020204" charset="-122"/>
                <a:ea typeface="微软雅黑" panose="020B0503020204020204" charset="-122"/>
              </a:endParaRPr>
            </a:p>
          </p:txBody>
        </p:sp>
      </p:grpSp>
      <p:sp>
        <p:nvSpPr>
          <p:cNvPr id="25" name="文本框 24"/>
          <p:cNvSpPr txBox="1"/>
          <p:nvPr/>
        </p:nvSpPr>
        <p:spPr>
          <a:xfrm>
            <a:off x="6123940" y="3336925"/>
            <a:ext cx="1687513" cy="2554545"/>
          </a:xfrm>
          <a:prstGeom prst="rect">
            <a:avLst/>
          </a:prstGeom>
          <a:noFill/>
        </p:spPr>
        <p:txBody>
          <a:bodyPr>
            <a:spAutoFit/>
          </a:bodyPr>
          <a:lstStyle/>
          <a:p>
            <a:pPr>
              <a:defRPr/>
            </a:pPr>
            <a:r>
              <a:rPr lang="zh-CN" altLang="en-US" sz="1600" b="1" dirty="0"/>
              <a:t>登录</a:t>
            </a:r>
            <a:r>
              <a:rPr lang="zh-CN" altLang="en-US" sz="1600" dirty="0"/>
              <a:t>，就是让用户填入某些标识信息来与系统中已有数据进行身份验证匹配</a:t>
            </a:r>
            <a:endParaRPr lang="en-US" altLang="zh-CN" sz="1600" dirty="0"/>
          </a:p>
          <a:p>
            <a:pPr>
              <a:defRPr/>
            </a:pPr>
            <a:r>
              <a:rPr lang="zh-CN" altLang="en-US" sz="1600" b="1" dirty="0"/>
              <a:t>注册</a:t>
            </a:r>
            <a:r>
              <a:rPr lang="zh-CN" altLang="en-US" sz="1600" dirty="0"/>
              <a:t>，就是将用户的信息保存在系统中，用以日后的登录匹配信息之用。</a:t>
            </a:r>
            <a:endParaRPr lang="zh-CN" altLang="en-US" sz="1200" dirty="0">
              <a:solidFill>
                <a:schemeClr val="tx1">
                  <a:lumMod val="85000"/>
                  <a:lumOff val="15000"/>
                </a:schemeClr>
              </a:solidFill>
              <a:latin typeface="微软雅黑" panose="020B0503020204020204" charset="-122"/>
              <a:ea typeface="微软雅黑" panose="020B0503020204020204" charset="-122"/>
            </a:endParaRPr>
          </a:p>
        </p:txBody>
      </p:sp>
      <p:sp>
        <p:nvSpPr>
          <p:cNvPr id="26" name="文本框 25"/>
          <p:cNvSpPr txBox="1"/>
          <p:nvPr/>
        </p:nvSpPr>
        <p:spPr>
          <a:xfrm>
            <a:off x="8566785" y="3336925"/>
            <a:ext cx="1687513" cy="1568450"/>
          </a:xfrm>
          <a:prstGeom prst="rect">
            <a:avLst/>
          </a:prstGeom>
          <a:noFill/>
        </p:spPr>
        <p:txBody>
          <a:bodyPr>
            <a:spAutoFit/>
          </a:bodyPr>
          <a:lstStyle/>
          <a:p>
            <a:pPr eaLnBrk="1" fontAlgn="auto" hangingPunct="1">
              <a:spcBef>
                <a:spcPts val="0"/>
              </a:spcBef>
              <a:spcAft>
                <a:spcPts val="0"/>
              </a:spcAft>
              <a:defRPr/>
            </a:pPr>
            <a:r>
              <a:rPr lang="zh-CN" altLang="en-US" sz="1600" b="1" dirty="0">
                <a:solidFill>
                  <a:schemeClr val="tx1">
                    <a:lumMod val="85000"/>
                    <a:lumOff val="15000"/>
                  </a:schemeClr>
                </a:solidFill>
                <a:latin typeface="微软雅黑" panose="020B0503020204020204" charset="-122"/>
                <a:ea typeface="微软雅黑" panose="020B0503020204020204" charset="-122"/>
              </a:rPr>
              <a:t>买家：</a:t>
            </a:r>
            <a:r>
              <a:rPr lang="zh-CN" altLang="en-US" sz="1600" dirty="0">
                <a:solidFill>
                  <a:schemeClr val="tx1">
                    <a:lumMod val="85000"/>
                    <a:lumOff val="15000"/>
                  </a:schemeClr>
                </a:solidFill>
                <a:latin typeface="微软雅黑" panose="020B0503020204020204" charset="-122"/>
                <a:ea typeface="微软雅黑" panose="020B0503020204020204" charset="-122"/>
              </a:rPr>
              <a:t>查看商品，</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eaLnBrk="1" fontAlgn="auto" hangingPunct="1">
              <a:spcBef>
                <a:spcPts val="0"/>
              </a:spcBef>
              <a:spcAft>
                <a:spcPts val="0"/>
              </a:spcAft>
              <a:defRPr/>
            </a:pPr>
            <a:r>
              <a:rPr lang="zh-CN" altLang="en-US" sz="1600" dirty="0">
                <a:solidFill>
                  <a:schemeClr val="tx1">
                    <a:lumMod val="85000"/>
                    <a:lumOff val="15000"/>
                  </a:schemeClr>
                </a:solidFill>
                <a:latin typeface="微软雅黑" panose="020B0503020204020204" charset="-122"/>
                <a:ea typeface="微软雅黑" panose="020B0503020204020204" charset="-122"/>
              </a:rPr>
              <a:t>将商品放入购物车，然后将购物车的商品支付，可以查看支付后的订单。</a:t>
            </a:r>
            <a:endParaRPr lang="zh-CN" altLang="en-US" sz="1600" dirty="0">
              <a:solidFill>
                <a:schemeClr val="tx1">
                  <a:lumMod val="85000"/>
                  <a:lumOff val="15000"/>
                </a:schemeClr>
              </a:solidFill>
              <a:latin typeface="微软雅黑" panose="020B0503020204020204" charset="-122"/>
              <a:ea typeface="微软雅黑" panose="020B0503020204020204" charset="-122"/>
            </a:endParaRPr>
          </a:p>
        </p:txBody>
      </p:sp>
      <p:pic>
        <p:nvPicPr>
          <p:cNvPr id="3" name="图片 2" descr="R(4~NKVIR0TR}CK6O97QAR2"/>
          <p:cNvPicPr>
            <a:picLocks noChangeAspect="1"/>
          </p:cNvPicPr>
          <p:nvPr/>
        </p:nvPicPr>
        <p:blipFill>
          <a:blip r:embed="rId3"/>
          <a:stretch>
            <a:fillRect/>
          </a:stretch>
        </p:blipFill>
        <p:spPr>
          <a:xfrm>
            <a:off x="786765" y="2654935"/>
            <a:ext cx="4453255" cy="2493645"/>
          </a:xfrm>
          <a:prstGeom prst="rect">
            <a:avLst/>
          </a:prstGeom>
          <a:effectLst>
            <a:softEdge rad="139700"/>
          </a:effectLst>
        </p:spPr>
      </p:pic>
      <p:sp>
        <p:nvSpPr>
          <p:cNvPr id="4" name="矩形 3">
            <a:hlinkClick r:id="rId4" action="ppaction://hlinksldjump"/>
          </p:cNvPr>
          <p:cNvSpPr/>
          <p:nvPr/>
        </p:nvSpPr>
        <p:spPr>
          <a:xfrm>
            <a:off x="10065385" y="5343525"/>
            <a:ext cx="1839595" cy="629920"/>
          </a:xfrm>
          <a:prstGeom prst="rect">
            <a:avLst/>
          </a:prstGeom>
          <a:noFill/>
          <a:ln>
            <a:noFill/>
          </a:ln>
          <a:effectLst>
            <a:outerShdw dist="50800" dir="5400000" sx="1000" sy="1000" algn="ctr" rotWithShape="0">
              <a:srgbClr val="000000">
                <a:alpha val="100000"/>
              </a:srgbClr>
            </a:outerShdw>
            <a:reflection blurRad="6350" stA="50000" endA="300" endPos="90000" dir="5400000" sy="-100000" algn="bl" rotWithShape="0"/>
          </a:effectLst>
          <a:scene3d>
            <a:camera prst="orthographicFront"/>
            <a:lightRig rig="threePt" dir="t"/>
          </a:scene3d>
          <a:sp3d/>
        </p:spPr>
        <p:txBody>
          <a:bodyPr wrap="square" rtlCol="0" anchor="t">
            <a:spAutoFit/>
          </a:bodyPr>
          <a:p>
            <a:pPr algn="ctr"/>
            <a:r>
              <a:rPr lang="zh-CN" altLang="en-US" sz="3500" b="1">
                <a:solidFill>
                  <a:srgbClr val="F15A5A"/>
                </a:solidFill>
                <a:effectLst>
                  <a:reflection blurRad="6350" stA="53000" endA="300" endPos="35500" dir="5400000" sy="-90000" algn="bl" rotWithShape="0"/>
                </a:effectLst>
              </a:rPr>
              <a:t>返回</a:t>
            </a:r>
            <a:endParaRPr lang="zh-CN" altLang="en-US" sz="3500" b="1">
              <a:solidFill>
                <a:srgbClr val="F15A5A"/>
              </a:solidFill>
              <a:effectLst>
                <a:reflection blurRad="6350" stA="53000" endA="300" endPos="35500" dir="5400000" sy="-90000" algn="bl" rotWithShape="0"/>
              </a:effectLst>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nodeType="withEffect">
                                  <p:stCondLst>
                                    <p:cond delay="0"/>
                                  </p:stCondLst>
                                  <p:childTnLst>
                                    <p:set>
                                      <p:cBhvr>
                                        <p:cTn id="6" dur="2000"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0-#ppt_w/2"/>
                                          </p:val>
                                        </p:tav>
                                        <p:tav tm="100000">
                                          <p:val>
                                            <p:strVal val="#ppt_x"/>
                                          </p:val>
                                        </p:tav>
                                      </p:tavLst>
                                    </p:anim>
                                    <p:anim calcmode="lin" valueType="num">
                                      <p:cBhvr additive="base">
                                        <p:cTn id="8" dur="20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2000" fill="hold">
                                          <p:stCondLst>
                                            <p:cond delay="0"/>
                                          </p:stCondLst>
                                        </p:cTn>
                                        <p:tgtEl>
                                          <p:spTgt spid="3"/>
                                        </p:tgtEl>
                                        <p:attrNameLst>
                                          <p:attrName>style.visibility</p:attrName>
                                        </p:attrNameLst>
                                      </p:cBhvr>
                                      <p:to>
                                        <p:strVal val="visible"/>
                                      </p:to>
                                    </p:set>
                                    <p:animEffect transition="in" filter="fade">
                                      <p:cBhvr>
                                        <p:cTn id="11" dur="2000"/>
                                        <p:tgtEl>
                                          <p:spTgt spid="3"/>
                                        </p:tgtEl>
                                      </p:cBhvr>
                                    </p:animEffect>
                                  </p:childTnLst>
                                </p:cTn>
                              </p:par>
                              <p:par>
                                <p:cTn id="12" presetID="6" presetClass="emph" presetSubtype="0" fill="hold" nodeType="withEffect">
                                  <p:stCondLst>
                                    <p:cond delay="0"/>
                                  </p:stCondLst>
                                  <p:childTnLst>
                                    <p:animScale>
                                      <p:cBhvr>
                                        <p:cTn id="13" dur="2000" fill="hold"/>
                                        <p:tgtEl>
                                          <p:spTgt spid="3"/>
                                        </p:tgtEl>
                                      </p:cBhvr>
                                      <p:by x="70000" y="7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5"/>
          <p:cNvGrpSpPr/>
          <p:nvPr/>
        </p:nvGrpSpPr>
        <p:grpSpPr bwMode="auto">
          <a:xfrm>
            <a:off x="885825" y="4184650"/>
            <a:ext cx="4734623" cy="1785938"/>
            <a:chOff x="6641395" y="1686590"/>
            <a:chExt cx="3831340" cy="975679"/>
          </a:xfrm>
          <a:solidFill>
            <a:srgbClr val="C20F2A"/>
          </a:solidFill>
        </p:grpSpPr>
        <p:sp>
          <p:nvSpPr>
            <p:cNvPr id="10" name="Rectangle 4"/>
            <p:cNvSpPr>
              <a:spLocks noChangeArrowheads="1"/>
            </p:cNvSpPr>
            <p:nvPr/>
          </p:nvSpPr>
          <p:spPr bwMode="auto">
            <a:xfrm>
              <a:off x="6641395" y="2006207"/>
              <a:ext cx="3831340" cy="656062"/>
            </a:xfrm>
            <a:prstGeom prst="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文本框 11"/>
            <p:cNvSpPr txBox="1"/>
            <p:nvPr/>
          </p:nvSpPr>
          <p:spPr>
            <a:xfrm>
              <a:off x="6641395" y="1686590"/>
              <a:ext cx="1630391" cy="20186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en-US" altLang="zh-CN" dirty="0"/>
                <a:t> </a:t>
              </a:r>
              <a:endParaRPr lang="zh-CN" altLang="en-US" dirty="0"/>
            </a:p>
          </p:txBody>
        </p:sp>
      </p:grpSp>
      <p:sp>
        <p:nvSpPr>
          <p:cNvPr id="20525" name="文本框 25"/>
          <p:cNvSpPr txBox="1">
            <a:spLocks noChangeArrowheads="1"/>
          </p:cNvSpPr>
          <p:nvPr/>
        </p:nvSpPr>
        <p:spPr bwMode="auto">
          <a:xfrm>
            <a:off x="995363" y="4957763"/>
            <a:ext cx="45164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r>
              <a:rPr lang="zh-CN" altLang="en-US" sz="1600" dirty="0">
                <a:solidFill>
                  <a:schemeClr val="bg1"/>
                </a:solidFill>
                <a:latin typeface="微软雅黑" panose="020B0503020204020204" charset="-122"/>
                <a:ea typeface="微软雅黑" panose="020B0503020204020204" charset="-122"/>
              </a:rPr>
              <a:t>用户信息的注册，如果已存在，将不能注册。</a:t>
            </a:r>
            <a:endParaRPr lang="en-US" altLang="zh-CN" sz="1600" dirty="0">
              <a:solidFill>
                <a:schemeClr val="bg1"/>
              </a:solidFill>
              <a:latin typeface="微软雅黑" panose="020B0503020204020204" charset="-122"/>
              <a:ea typeface="微软雅黑" panose="020B0503020204020204" charset="-122"/>
            </a:endParaRPr>
          </a:p>
          <a:p>
            <a:pPr eaLnBrk="1" hangingPunct="1">
              <a:lnSpc>
                <a:spcPct val="100000"/>
              </a:lnSpc>
              <a:spcBef>
                <a:spcPct val="0"/>
              </a:spcBef>
              <a:buFontTx/>
              <a:buNone/>
            </a:pPr>
            <a:r>
              <a:rPr lang="zh-CN" altLang="en-US" sz="1600" dirty="0">
                <a:solidFill>
                  <a:schemeClr val="bg1"/>
                </a:solidFill>
                <a:latin typeface="微软雅黑" panose="020B0503020204020204" charset="-122"/>
                <a:ea typeface="微软雅黑" panose="020B0503020204020204" charset="-122"/>
              </a:rPr>
              <a:t>用户登录，根据用户信息类型，进入不同的主页面，买家主页面和卖家主页面。</a:t>
            </a:r>
            <a:endParaRPr lang="zh-CN" altLang="en-US" sz="1600" dirty="0">
              <a:solidFill>
                <a:schemeClr val="bg1"/>
              </a:solidFill>
              <a:latin typeface="微软雅黑" panose="020B0503020204020204" charset="-122"/>
              <a:ea typeface="微软雅黑" panose="020B0503020204020204" charset="-122"/>
            </a:endParaRPr>
          </a:p>
        </p:txBody>
      </p:sp>
      <p:sp>
        <p:nvSpPr>
          <p:cNvPr id="20526" name="文本框 13"/>
          <p:cNvSpPr txBox="1">
            <a:spLocks noChangeArrowheads="1"/>
          </p:cNvSpPr>
          <p:nvPr/>
        </p:nvSpPr>
        <p:spPr bwMode="auto">
          <a:xfrm>
            <a:off x="1285875" y="4170363"/>
            <a:ext cx="2868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chemeClr val="bg1"/>
                </a:solidFill>
                <a:latin typeface="微软雅黑" panose="020B0503020204020204" charset="-122"/>
                <a:ea typeface="微软雅黑" panose="020B0503020204020204" charset="-122"/>
              </a:rPr>
              <a:t>登录注册</a:t>
            </a:r>
            <a:endParaRPr lang="zh-CN" altLang="en-US" sz="1800" b="1" dirty="0">
              <a:solidFill>
                <a:schemeClr val="bg1"/>
              </a:solidFill>
              <a:latin typeface="微软雅黑" panose="020B0503020204020204" charset="-122"/>
              <a:ea typeface="微软雅黑" panose="020B0503020204020204" charset="-122"/>
            </a:endParaRPr>
          </a:p>
        </p:txBody>
      </p:sp>
      <p:sp>
        <p:nvSpPr>
          <p:cNvPr id="13" name="矩形 12"/>
          <p:cNvSpPr/>
          <p:nvPr>
            <p:custDataLst>
              <p:tags r:id="rId1"/>
            </p:custDataLst>
          </p:nvPr>
        </p:nvSpPr>
        <p:spPr>
          <a:xfrm>
            <a:off x="701040" y="334010"/>
            <a:ext cx="3796030" cy="521970"/>
          </a:xfrm>
          <a:prstGeom prst="rect">
            <a:avLst/>
          </a:prstGeom>
        </p:spPr>
        <p:txBody>
          <a:bodyPr wrap="none">
            <a:spAutoFit/>
          </a:bodyPr>
          <a:lstStyle/>
          <a:p>
            <a:pPr algn="ctr" eaLnBrk="1" fontAlgn="auto" hangingPunct="1">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登录注册功能</a:t>
            </a:r>
            <a:r>
              <a:rPr lang="en-US" altLang="zh-CN"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买家</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pic>
        <p:nvPicPr>
          <p:cNvPr id="2" name="图片 1" descr="I40L(AB(6NDB`S91K7$QBCA"/>
          <p:cNvPicPr>
            <a:picLocks noChangeAspect="1"/>
          </p:cNvPicPr>
          <p:nvPr/>
        </p:nvPicPr>
        <p:blipFill>
          <a:blip r:embed="rId2"/>
          <a:stretch>
            <a:fillRect/>
          </a:stretch>
        </p:blipFill>
        <p:spPr>
          <a:xfrm>
            <a:off x="885825" y="1353820"/>
            <a:ext cx="6722110" cy="3305810"/>
          </a:xfrm>
          <a:prstGeom prst="rect">
            <a:avLst/>
          </a:prstGeom>
        </p:spPr>
      </p:pic>
      <p:pic>
        <p:nvPicPr>
          <p:cNvPr id="4" name="图片 3" descr="L`SBKT1$LXUTH~Z}ZFG~(3O"/>
          <p:cNvPicPr>
            <a:picLocks noChangeAspect="1"/>
          </p:cNvPicPr>
          <p:nvPr/>
        </p:nvPicPr>
        <p:blipFill>
          <a:blip r:embed="rId3"/>
          <a:stretch>
            <a:fillRect/>
          </a:stretch>
        </p:blipFill>
        <p:spPr>
          <a:xfrm>
            <a:off x="5620385" y="2416810"/>
            <a:ext cx="5791200" cy="2884805"/>
          </a:xfrm>
          <a:prstGeom prst="rect">
            <a:avLst/>
          </a:prstGeom>
        </p:spPr>
      </p:pic>
      <p:sp>
        <p:nvSpPr>
          <p:cNvPr id="5" name="矩形 4">
            <a:hlinkClick r:id="rId4" action="ppaction://hlinksldjump"/>
          </p:cNvPr>
          <p:cNvSpPr/>
          <p:nvPr/>
        </p:nvSpPr>
        <p:spPr>
          <a:xfrm>
            <a:off x="10065385" y="5343525"/>
            <a:ext cx="1839595" cy="629920"/>
          </a:xfrm>
          <a:prstGeom prst="rect">
            <a:avLst/>
          </a:prstGeom>
          <a:noFill/>
          <a:ln>
            <a:noFill/>
          </a:ln>
          <a:effectLst>
            <a:outerShdw dist="50800" dir="5400000" sx="1000" sy="1000" algn="ctr" rotWithShape="0">
              <a:srgbClr val="000000">
                <a:alpha val="100000"/>
              </a:srgbClr>
            </a:outerShdw>
            <a:reflection blurRad="6350" stA="50000" endA="300" endPos="90000" dir="5400000" sy="-100000" algn="bl" rotWithShape="0"/>
          </a:effectLst>
          <a:scene3d>
            <a:camera prst="orthographicFront"/>
            <a:lightRig rig="threePt" dir="t"/>
          </a:scene3d>
          <a:sp3d/>
        </p:spPr>
        <p:txBody>
          <a:bodyPr wrap="square" rtlCol="0" anchor="t">
            <a:spAutoFit/>
          </a:bodyPr>
          <a:p>
            <a:pPr algn="ctr"/>
            <a:r>
              <a:rPr lang="zh-CN" altLang="en-US" sz="3500" b="1">
                <a:solidFill>
                  <a:srgbClr val="F15A5A"/>
                </a:solidFill>
                <a:effectLst>
                  <a:reflection blurRad="6350" stA="53000" endA="300" endPos="35500" dir="5400000" sy="-90000" algn="bl" rotWithShape="0"/>
                </a:effectLst>
              </a:rPr>
              <a:t>返回</a:t>
            </a:r>
            <a:endParaRPr lang="zh-CN" altLang="en-US" sz="3500" b="1">
              <a:solidFill>
                <a:srgbClr val="F15A5A"/>
              </a:solidFill>
              <a:effectLst>
                <a:reflection blurRad="6350" stA="53000" endA="300" endPos="35500" dir="5400000" sy="-90000" algn="bl" rotWithShape="0"/>
              </a:effectLst>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5"/>
          <p:cNvGrpSpPr/>
          <p:nvPr/>
        </p:nvGrpSpPr>
        <p:grpSpPr bwMode="auto">
          <a:xfrm>
            <a:off x="885825" y="4184650"/>
            <a:ext cx="4734623" cy="1785938"/>
            <a:chOff x="6641395" y="1686590"/>
            <a:chExt cx="3831340" cy="975679"/>
          </a:xfrm>
          <a:solidFill>
            <a:srgbClr val="C20F2A"/>
          </a:solidFill>
        </p:grpSpPr>
        <p:sp>
          <p:nvSpPr>
            <p:cNvPr id="10" name="Rectangle 4"/>
            <p:cNvSpPr>
              <a:spLocks noChangeArrowheads="1"/>
            </p:cNvSpPr>
            <p:nvPr/>
          </p:nvSpPr>
          <p:spPr bwMode="auto">
            <a:xfrm>
              <a:off x="6641395" y="2006207"/>
              <a:ext cx="3831340" cy="656062"/>
            </a:xfrm>
            <a:prstGeom prst="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文本框 11"/>
            <p:cNvSpPr txBox="1"/>
            <p:nvPr/>
          </p:nvSpPr>
          <p:spPr>
            <a:xfrm>
              <a:off x="6641395" y="1686590"/>
              <a:ext cx="1630391" cy="20186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en-US" altLang="zh-CN" dirty="0"/>
                <a:t> </a:t>
              </a:r>
              <a:endParaRPr lang="zh-CN" altLang="en-US" dirty="0"/>
            </a:p>
          </p:txBody>
        </p:sp>
      </p:grpSp>
      <p:sp>
        <p:nvSpPr>
          <p:cNvPr id="20525" name="文本框 25"/>
          <p:cNvSpPr txBox="1">
            <a:spLocks noChangeArrowheads="1"/>
          </p:cNvSpPr>
          <p:nvPr/>
        </p:nvSpPr>
        <p:spPr bwMode="auto">
          <a:xfrm>
            <a:off x="995363" y="4957763"/>
            <a:ext cx="4516437" cy="755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查看商品，查询商品</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将商品放入购物车，然后将购物车的商品支付</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可以查看支付后的订单。</a:t>
            </a:r>
            <a:endParaRPr lang="zh-CN" altLang="en-US" sz="1600" dirty="0">
              <a:solidFill>
                <a:schemeClr val="bg1"/>
              </a:solidFill>
              <a:latin typeface="微软雅黑" panose="020B0503020204020204" charset="-122"/>
              <a:ea typeface="微软雅黑" panose="020B0503020204020204" charset="-122"/>
            </a:endParaRPr>
          </a:p>
        </p:txBody>
      </p:sp>
      <p:sp>
        <p:nvSpPr>
          <p:cNvPr id="20526" name="文本框 13"/>
          <p:cNvSpPr txBox="1">
            <a:spLocks noChangeArrowheads="1"/>
          </p:cNvSpPr>
          <p:nvPr/>
        </p:nvSpPr>
        <p:spPr bwMode="auto">
          <a:xfrm>
            <a:off x="1219614" y="4184650"/>
            <a:ext cx="2868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chemeClr val="bg1"/>
                </a:solidFill>
                <a:latin typeface="微软雅黑" panose="020B0503020204020204" charset="-122"/>
                <a:ea typeface="微软雅黑" panose="020B0503020204020204" charset="-122"/>
              </a:rPr>
              <a:t>买家功能</a:t>
            </a:r>
            <a:endParaRPr lang="zh-CN" altLang="en-US" sz="1800" b="1" dirty="0">
              <a:solidFill>
                <a:schemeClr val="bg1"/>
              </a:solidFill>
              <a:latin typeface="微软雅黑" panose="020B0503020204020204" charset="-122"/>
              <a:ea typeface="微软雅黑" panose="020B0503020204020204" charset="-122"/>
            </a:endParaRPr>
          </a:p>
        </p:txBody>
      </p:sp>
      <p:sp>
        <p:nvSpPr>
          <p:cNvPr id="13" name="矩形 12"/>
          <p:cNvSpPr/>
          <p:nvPr>
            <p:custDataLst>
              <p:tags r:id="rId1"/>
            </p:custDataLst>
          </p:nvPr>
        </p:nvSpPr>
        <p:spPr>
          <a:xfrm>
            <a:off x="1529495" y="323850"/>
            <a:ext cx="3307547" cy="523220"/>
          </a:xfrm>
          <a:prstGeom prst="rect">
            <a:avLst/>
          </a:prstGeom>
        </p:spPr>
        <p:txBody>
          <a:bodyPr wrap="square">
            <a:spAutoFit/>
          </a:bodyPr>
          <a:lstStyle/>
          <a:p>
            <a:pPr algn="ctr" eaLnBrk="1" fontAlgn="auto" hangingPunct="1">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买家功能</a:t>
            </a:r>
            <a:r>
              <a:rPr lang="en-US" altLang="zh-CN"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购物车</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pic>
        <p:nvPicPr>
          <p:cNvPr id="3" name="图片 2" descr="GTY_0}NS9P]~OQND41T53M8"/>
          <p:cNvPicPr>
            <a:picLocks noChangeAspect="1"/>
          </p:cNvPicPr>
          <p:nvPr/>
        </p:nvPicPr>
        <p:blipFill>
          <a:blip r:embed="rId2"/>
          <a:stretch>
            <a:fillRect/>
          </a:stretch>
        </p:blipFill>
        <p:spPr>
          <a:xfrm>
            <a:off x="3180080" y="1537970"/>
            <a:ext cx="6129020" cy="3016250"/>
          </a:xfrm>
          <a:prstGeom prst="rect">
            <a:avLst/>
          </a:prstGeom>
        </p:spPr>
      </p:pic>
      <p:sp>
        <p:nvSpPr>
          <p:cNvPr id="4" name="矩形 3">
            <a:hlinkClick r:id="rId3" action="ppaction://hlinksldjump"/>
          </p:cNvPr>
          <p:cNvSpPr/>
          <p:nvPr/>
        </p:nvSpPr>
        <p:spPr>
          <a:xfrm>
            <a:off x="10065385" y="5343525"/>
            <a:ext cx="1839595" cy="629920"/>
          </a:xfrm>
          <a:prstGeom prst="rect">
            <a:avLst/>
          </a:prstGeom>
          <a:noFill/>
          <a:ln>
            <a:noFill/>
          </a:ln>
          <a:effectLst>
            <a:outerShdw dist="50800" dir="5400000" sx="1000" sy="1000" algn="ctr" rotWithShape="0">
              <a:srgbClr val="000000">
                <a:alpha val="100000"/>
              </a:srgbClr>
            </a:outerShdw>
            <a:reflection blurRad="6350" stA="50000" endA="300" endPos="90000" dir="5400000" sy="-100000" algn="bl" rotWithShape="0"/>
          </a:effectLst>
          <a:scene3d>
            <a:camera prst="orthographicFront"/>
            <a:lightRig rig="threePt" dir="t"/>
          </a:scene3d>
          <a:sp3d/>
        </p:spPr>
        <p:txBody>
          <a:bodyPr wrap="square" rtlCol="0" anchor="t">
            <a:spAutoFit/>
          </a:bodyPr>
          <a:p>
            <a:pPr algn="ctr"/>
            <a:r>
              <a:rPr lang="zh-CN" altLang="en-US" sz="3500" b="1">
                <a:solidFill>
                  <a:srgbClr val="F15A5A"/>
                </a:solidFill>
                <a:effectLst>
                  <a:reflection blurRad="6350" stA="53000" endA="300" endPos="35500" dir="5400000" sy="-90000" algn="bl" rotWithShape="0"/>
                </a:effectLst>
              </a:rPr>
              <a:t>返回</a:t>
            </a:r>
            <a:endParaRPr lang="zh-CN" altLang="en-US" sz="3500" b="1">
              <a:solidFill>
                <a:srgbClr val="F15A5A"/>
              </a:solidFill>
              <a:effectLst>
                <a:reflection blurRad="6350" stA="53000" endA="300" endPos="35500" dir="5400000" sy="-90000" algn="bl" rotWithShape="0"/>
              </a:effectLst>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5"/>
          <p:cNvGrpSpPr/>
          <p:nvPr/>
        </p:nvGrpSpPr>
        <p:grpSpPr bwMode="auto">
          <a:xfrm>
            <a:off x="885825" y="4184650"/>
            <a:ext cx="4734623" cy="1785938"/>
            <a:chOff x="6641395" y="1686590"/>
            <a:chExt cx="3831340" cy="975679"/>
          </a:xfrm>
          <a:solidFill>
            <a:srgbClr val="C20F2A"/>
          </a:solidFill>
        </p:grpSpPr>
        <p:sp>
          <p:nvSpPr>
            <p:cNvPr id="10" name="Rectangle 4"/>
            <p:cNvSpPr>
              <a:spLocks noChangeArrowheads="1"/>
            </p:cNvSpPr>
            <p:nvPr/>
          </p:nvSpPr>
          <p:spPr bwMode="auto">
            <a:xfrm>
              <a:off x="6641395" y="2006207"/>
              <a:ext cx="3831340" cy="656062"/>
            </a:xfrm>
            <a:prstGeom prst="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文本框 11"/>
            <p:cNvSpPr txBox="1"/>
            <p:nvPr/>
          </p:nvSpPr>
          <p:spPr>
            <a:xfrm>
              <a:off x="6641395" y="1686590"/>
              <a:ext cx="1630391" cy="20186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en-US" altLang="zh-CN" dirty="0"/>
                <a:t> </a:t>
              </a:r>
              <a:endParaRPr lang="zh-CN" altLang="en-US" dirty="0"/>
            </a:p>
          </p:txBody>
        </p:sp>
      </p:grpSp>
      <p:sp>
        <p:nvSpPr>
          <p:cNvPr id="20525" name="文本框 25"/>
          <p:cNvSpPr txBox="1">
            <a:spLocks noChangeArrowheads="1"/>
          </p:cNvSpPr>
          <p:nvPr/>
        </p:nvSpPr>
        <p:spPr bwMode="auto">
          <a:xfrm>
            <a:off x="995363" y="4957763"/>
            <a:ext cx="4516437" cy="755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查看商品，查询商品</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将商品放入购物车，然后将购物车的商品支付</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可以查看支付后的订单</a:t>
            </a:r>
            <a:endParaRPr lang="zh-CN" altLang="en-US" sz="1600" dirty="0">
              <a:solidFill>
                <a:schemeClr val="bg1"/>
              </a:solidFill>
              <a:latin typeface="微软雅黑" panose="020B0503020204020204" charset="-122"/>
              <a:ea typeface="微软雅黑" panose="020B0503020204020204" charset="-122"/>
            </a:endParaRPr>
          </a:p>
        </p:txBody>
      </p:sp>
      <p:sp>
        <p:nvSpPr>
          <p:cNvPr id="20526" name="文本框 13"/>
          <p:cNvSpPr txBox="1">
            <a:spLocks noChangeArrowheads="1"/>
          </p:cNvSpPr>
          <p:nvPr/>
        </p:nvSpPr>
        <p:spPr bwMode="auto">
          <a:xfrm>
            <a:off x="1219614" y="4184650"/>
            <a:ext cx="2868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chemeClr val="bg1"/>
                </a:solidFill>
                <a:latin typeface="微软雅黑" panose="020B0503020204020204" charset="-122"/>
                <a:ea typeface="微软雅黑" panose="020B0503020204020204" charset="-122"/>
              </a:rPr>
              <a:t>买家功能</a:t>
            </a:r>
            <a:endParaRPr lang="zh-CN" altLang="en-US" sz="1800" b="1" dirty="0">
              <a:solidFill>
                <a:schemeClr val="bg1"/>
              </a:solidFill>
              <a:latin typeface="微软雅黑" panose="020B0503020204020204" charset="-122"/>
              <a:ea typeface="微软雅黑" panose="020B0503020204020204" charset="-122"/>
            </a:endParaRPr>
          </a:p>
        </p:txBody>
      </p:sp>
      <p:sp>
        <p:nvSpPr>
          <p:cNvPr id="13" name="矩形 12"/>
          <p:cNvSpPr/>
          <p:nvPr>
            <p:custDataLst>
              <p:tags r:id="rId1"/>
            </p:custDataLst>
          </p:nvPr>
        </p:nvSpPr>
        <p:spPr>
          <a:xfrm>
            <a:off x="1529495" y="323850"/>
            <a:ext cx="3982305" cy="523220"/>
          </a:xfrm>
          <a:prstGeom prst="rect">
            <a:avLst/>
          </a:prstGeom>
        </p:spPr>
        <p:txBody>
          <a:bodyPr wrap="square">
            <a:spAutoFit/>
          </a:bodyPr>
          <a:lstStyle/>
          <a:p>
            <a:pPr algn="ctr" eaLnBrk="1" fontAlgn="auto" hangingPunct="1">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买家功能</a:t>
            </a:r>
            <a:r>
              <a:rPr lang="en-US" altLang="zh-CN"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查看订单信息</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pic>
        <p:nvPicPr>
          <p:cNvPr id="2" name="图片 1" descr="BQ3@5U)%G_OS4W1NT5B)Y%P"/>
          <p:cNvPicPr>
            <a:picLocks noChangeAspect="1"/>
          </p:cNvPicPr>
          <p:nvPr/>
        </p:nvPicPr>
        <p:blipFill>
          <a:blip r:embed="rId2"/>
          <a:stretch>
            <a:fillRect/>
          </a:stretch>
        </p:blipFill>
        <p:spPr>
          <a:xfrm>
            <a:off x="2981325" y="1421765"/>
            <a:ext cx="6487795" cy="3200400"/>
          </a:xfrm>
          <a:prstGeom prst="rect">
            <a:avLst/>
          </a:prstGeom>
        </p:spPr>
      </p:pic>
      <p:sp>
        <p:nvSpPr>
          <p:cNvPr id="5" name="矩形 4">
            <a:hlinkClick r:id="rId3" action="ppaction://hlinksldjump"/>
          </p:cNvPr>
          <p:cNvSpPr/>
          <p:nvPr/>
        </p:nvSpPr>
        <p:spPr>
          <a:xfrm>
            <a:off x="10065385" y="5343525"/>
            <a:ext cx="1839595" cy="629920"/>
          </a:xfrm>
          <a:prstGeom prst="rect">
            <a:avLst/>
          </a:prstGeom>
          <a:noFill/>
          <a:ln>
            <a:noFill/>
          </a:ln>
          <a:effectLst>
            <a:outerShdw dist="50800" dir="5400000" sx="1000" sy="1000" algn="ctr" rotWithShape="0">
              <a:srgbClr val="000000">
                <a:alpha val="100000"/>
              </a:srgbClr>
            </a:outerShdw>
            <a:reflection blurRad="6350" stA="50000" endA="300" endPos="90000" dir="5400000" sy="-100000" algn="bl" rotWithShape="0"/>
          </a:effectLst>
          <a:scene3d>
            <a:camera prst="orthographicFront"/>
            <a:lightRig rig="threePt" dir="t"/>
          </a:scene3d>
          <a:sp3d/>
        </p:spPr>
        <p:txBody>
          <a:bodyPr wrap="square" rtlCol="0" anchor="t">
            <a:spAutoFit/>
          </a:bodyPr>
          <a:p>
            <a:pPr algn="ctr"/>
            <a:r>
              <a:rPr lang="zh-CN" altLang="en-US" sz="3500" b="1">
                <a:solidFill>
                  <a:srgbClr val="F15A5A"/>
                </a:solidFill>
                <a:effectLst>
                  <a:reflection blurRad="6350" stA="53000" endA="300" endPos="35500" dir="5400000" sy="-90000" algn="bl" rotWithShape="0"/>
                </a:effectLst>
              </a:rPr>
              <a:t>返回</a:t>
            </a:r>
            <a:endParaRPr lang="zh-CN" altLang="en-US" sz="3500" b="1">
              <a:solidFill>
                <a:srgbClr val="F15A5A"/>
              </a:solidFill>
              <a:effectLst>
                <a:reflection blurRad="6350" stA="53000" endA="300" endPos="35500" dir="5400000" sy="-90000" algn="bl" rotWithShape="0"/>
              </a:effectLst>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4294967295"/>
          </p:nvPr>
        </p:nvSpPr>
        <p:spPr>
          <a:xfrm>
            <a:off x="630620" y="0"/>
            <a:ext cx="10137227" cy="1387366"/>
          </a:xfrm>
        </p:spPr>
        <p:txBody>
          <a:bodyPr/>
          <a:lstStyle/>
          <a:p>
            <a:r>
              <a:rPr lang="zh-CN" altLang="en-US" b="1" dirty="0"/>
              <a:t>项目模块划分</a:t>
            </a:r>
            <a:r>
              <a:rPr lang="en-US" altLang="zh-CN" b="1" dirty="0"/>
              <a:t>——</a:t>
            </a:r>
            <a:r>
              <a:rPr lang="zh-CN" altLang="en-US" b="1" dirty="0"/>
              <a:t>卖家模块</a:t>
            </a:r>
            <a:endParaRPr lang="zh-CN" altLang="en-US" b="1" dirty="0"/>
          </a:p>
        </p:txBody>
      </p:sp>
      <p:graphicFrame>
        <p:nvGraphicFramePr>
          <p:cNvPr id="6" name="内容占位符 3"/>
          <p:cNvGraphicFramePr/>
          <p:nvPr/>
        </p:nvGraphicFramePr>
        <p:xfrm>
          <a:off x="630620" y="2040344"/>
          <a:ext cx="10137227" cy="404639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矩形 3">
            <a:hlinkClick r:id="rId6" action="ppaction://hlinksldjump"/>
          </p:cNvPr>
          <p:cNvSpPr/>
          <p:nvPr/>
        </p:nvSpPr>
        <p:spPr>
          <a:xfrm>
            <a:off x="10394315" y="5343525"/>
            <a:ext cx="1839595" cy="629920"/>
          </a:xfrm>
          <a:prstGeom prst="rect">
            <a:avLst/>
          </a:prstGeom>
          <a:noFill/>
          <a:ln>
            <a:noFill/>
          </a:ln>
          <a:effectLst>
            <a:outerShdw dist="50800" dir="5400000" sx="1000" sy="1000" algn="ctr" rotWithShape="0">
              <a:srgbClr val="000000">
                <a:alpha val="100000"/>
              </a:srgbClr>
            </a:outerShdw>
            <a:reflection blurRad="6350" stA="50000" endA="300" endPos="90000" dir="5400000" sy="-100000" algn="bl" rotWithShape="0"/>
          </a:effectLst>
          <a:scene3d>
            <a:camera prst="orthographicFront"/>
            <a:lightRig rig="threePt" dir="t"/>
          </a:scene3d>
          <a:sp3d/>
        </p:spPr>
        <p:txBody>
          <a:bodyPr wrap="square" rtlCol="0" anchor="t">
            <a:spAutoFit/>
          </a:bodyPr>
          <a:p>
            <a:pPr algn="ctr"/>
            <a:r>
              <a:rPr lang="zh-CN" altLang="en-US" sz="3500" b="1">
                <a:solidFill>
                  <a:srgbClr val="F15A5A"/>
                </a:solidFill>
                <a:effectLst>
                  <a:reflection blurRad="6350" stA="53000" endA="300" endPos="35500" dir="5400000" sy="-90000" algn="bl" rotWithShape="0"/>
                </a:effectLst>
              </a:rPr>
              <a:t>返回</a:t>
            </a:r>
            <a:endParaRPr lang="zh-CN" altLang="en-US" sz="3500" b="1">
              <a:solidFill>
                <a:srgbClr val="F15A5A"/>
              </a:solidFill>
              <a:effectLst>
                <a:reflection blurRad="6350" stA="53000" endA="300" endPos="35500" dir="5400000" sy="-90000" algn="bl" rotWithShape="0"/>
              </a:effectLst>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089446" y="2714625"/>
            <a:ext cx="5716455" cy="3670096"/>
            <a:chOff x="4257077" y="2119893"/>
            <a:chExt cx="5716455" cy="2356960"/>
          </a:xfrm>
          <a:solidFill>
            <a:schemeClr val="accent1"/>
          </a:solidFill>
        </p:grpSpPr>
        <p:sp>
          <p:nvSpPr>
            <p:cNvPr id="7" name="等腰三角形 6"/>
            <p:cNvSpPr/>
            <p:nvPr/>
          </p:nvSpPr>
          <p:spPr>
            <a:xfrm rot="16200000">
              <a:off x="4224440" y="3094390"/>
              <a:ext cx="473237" cy="407963"/>
            </a:xfrm>
            <a:prstGeom prst="triangle">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4552497" y="2119893"/>
              <a:ext cx="5421035" cy="2356960"/>
            </a:xfrm>
            <a:prstGeom prst="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5000"/>
                </a:lnSpc>
                <a:spcBef>
                  <a:spcPts val="1200"/>
                </a:spcBef>
                <a:spcAft>
                  <a:spcPts val="0"/>
                </a:spcAft>
                <a:defRPr/>
              </a:pPr>
              <a:endParaRPr lang="en-US" altLang="zh-CN" b="1" dirty="0">
                <a:solidFill>
                  <a:schemeClr val="bg1"/>
                </a:solidFill>
                <a:latin typeface="微软雅黑" panose="020B0503020204020204" charset="-122"/>
                <a:ea typeface="微软雅黑" panose="020B0503020204020204" charset="-122"/>
              </a:endParaRPr>
            </a:p>
          </p:txBody>
        </p:sp>
      </p:grpSp>
      <p:pic>
        <p:nvPicPr>
          <p:cNvPr id="2" name="图片 1"/>
          <p:cNvPicPr>
            <a:picLocks noChangeAspect="1"/>
          </p:cNvPicPr>
          <p:nvPr/>
        </p:nvPicPr>
        <p:blipFill>
          <a:blip r:embed="rId1">
            <a:duotone>
              <a:prstClr val="black"/>
              <a:srgbClr val="7F7F7F">
                <a:tint val="45000"/>
                <a:satMod val="400000"/>
              </a:srgbClr>
            </a:duotone>
            <a:extLst>
              <a:ext uri="{28A0092B-C50C-407E-A947-70E740481C1C}">
                <a14:useLocalDpi xmlns:a14="http://schemas.microsoft.com/office/drawing/2010/main" val="0"/>
              </a:ext>
            </a:extLst>
          </a:blip>
          <a:stretch>
            <a:fillRect/>
          </a:stretch>
        </p:blipFill>
        <p:spPr>
          <a:xfrm>
            <a:off x="239233" y="2719443"/>
            <a:ext cx="6285521" cy="3670110"/>
          </a:xfrm>
          <a:prstGeom prst="rect">
            <a:avLst/>
          </a:prstGeom>
        </p:spPr>
      </p:pic>
      <p:sp>
        <p:nvSpPr>
          <p:cNvPr id="11" name="矩形 10"/>
          <p:cNvSpPr/>
          <p:nvPr>
            <p:custDataLst>
              <p:tags r:id="rId2"/>
            </p:custDataLst>
          </p:nvPr>
        </p:nvSpPr>
        <p:spPr>
          <a:xfrm>
            <a:off x="797558" y="323850"/>
            <a:ext cx="3084830" cy="521970"/>
          </a:xfrm>
          <a:prstGeom prst="rect">
            <a:avLst/>
          </a:prstGeom>
        </p:spPr>
        <p:txBody>
          <a:bodyPr wrap="none">
            <a:spAutoFit/>
          </a:bodyPr>
          <a:lstStyle/>
          <a:p>
            <a:pPr algn="ctr" eaLnBrk="1" fontAlgn="auto" hangingPunct="1">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准备阶段</a:t>
            </a:r>
            <a:r>
              <a:rPr lang="en-US" altLang="zh-CN"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卖家</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3" name="矩形 2"/>
          <p:cNvSpPr/>
          <p:nvPr/>
        </p:nvSpPr>
        <p:spPr>
          <a:xfrm>
            <a:off x="6792830" y="3233925"/>
            <a:ext cx="4855831" cy="2630170"/>
          </a:xfrm>
          <a:prstGeom prst="rect">
            <a:avLst/>
          </a:prstGeom>
        </p:spPr>
        <p:txBody>
          <a:bodyPr wrap="square">
            <a:spAutoFit/>
          </a:bodyPr>
          <a:lstStyle/>
          <a:p>
            <a:r>
              <a:rPr lang="en-US" altLang="zh-CN" sz="3200" dirty="0">
                <a:ln w="0"/>
                <a:solidFill>
                  <a:schemeClr val="bg1"/>
                </a:solidFill>
                <a:effectLst>
                  <a:outerShdw blurRad="38100" dist="25400" dir="5400000" algn="ctr" rotWithShape="0">
                    <a:srgbClr val="6E747A">
                      <a:alpha val="43000"/>
                    </a:srgbClr>
                  </a:outerShdw>
                </a:effectLst>
              </a:rPr>
              <a:t>1.</a:t>
            </a:r>
            <a:r>
              <a:rPr lang="zh-CN" altLang="en-US" sz="3200" dirty="0">
                <a:ln w="0"/>
                <a:solidFill>
                  <a:schemeClr val="bg1"/>
                </a:solidFill>
                <a:effectLst>
                  <a:outerShdw blurRad="38100" dist="25400" dir="5400000" algn="ctr" rotWithShape="0">
                    <a:srgbClr val="6E747A">
                      <a:alpha val="43000"/>
                    </a:srgbClr>
                  </a:outerShdw>
                </a:effectLst>
              </a:rPr>
              <a:t>环境搭建</a:t>
            </a:r>
            <a:endParaRPr lang="zh-CN" altLang="en-US" sz="3200" dirty="0">
              <a:ln w="0"/>
              <a:solidFill>
                <a:schemeClr val="bg1"/>
              </a:solidFill>
              <a:effectLst>
                <a:outerShdw blurRad="38100" dist="25400" dir="5400000" algn="ctr" rotWithShape="0">
                  <a:srgbClr val="6E747A">
                    <a:alpha val="43000"/>
                  </a:srgbClr>
                </a:outerShdw>
              </a:effectLst>
            </a:endParaRPr>
          </a:p>
          <a:p>
            <a:r>
              <a:rPr lang="en-US" altLang="zh-CN" sz="3200" dirty="0">
                <a:ln w="0"/>
                <a:solidFill>
                  <a:schemeClr val="bg1"/>
                </a:solidFill>
                <a:effectLst>
                  <a:outerShdw blurRad="38100" dist="25400" dir="5400000" algn="ctr" rotWithShape="0">
                    <a:srgbClr val="6E747A">
                      <a:alpha val="43000"/>
                    </a:srgbClr>
                  </a:outerShdw>
                </a:effectLst>
              </a:rPr>
              <a:t>2.</a:t>
            </a:r>
            <a:r>
              <a:rPr lang="zh-CN" altLang="en-US" sz="3200" dirty="0">
                <a:ln w="0"/>
                <a:solidFill>
                  <a:schemeClr val="bg1"/>
                </a:solidFill>
                <a:effectLst>
                  <a:outerShdw blurRad="38100" dist="25400" dir="5400000" algn="ctr" rotWithShape="0">
                    <a:srgbClr val="6E747A">
                      <a:alpha val="43000"/>
                    </a:srgbClr>
                  </a:outerShdw>
                </a:effectLst>
              </a:rPr>
              <a:t>项目</a:t>
            </a:r>
            <a:r>
              <a:rPr lang="zh-CN" altLang="en-US" sz="3200" dirty="0">
                <a:ln w="0"/>
                <a:solidFill>
                  <a:schemeClr val="bg1"/>
                </a:solidFill>
                <a:effectLst>
                  <a:outerShdw blurRad="38100" dist="25400" dir="5400000" algn="ctr" rotWithShape="0">
                    <a:srgbClr val="6E747A">
                      <a:alpha val="43000"/>
                    </a:srgbClr>
                  </a:outerShdw>
                </a:effectLst>
              </a:rPr>
              <a:t>结构设计与搭建</a:t>
            </a:r>
            <a:endParaRPr lang="en-US" altLang="zh-CN" sz="3200" dirty="0">
              <a:ln w="0"/>
              <a:solidFill>
                <a:schemeClr val="bg1"/>
              </a:solidFill>
              <a:effectLst>
                <a:outerShdw blurRad="38100" dist="25400" dir="5400000" algn="ctr" rotWithShape="0">
                  <a:srgbClr val="6E747A">
                    <a:alpha val="43000"/>
                  </a:srgbClr>
                </a:outerShdw>
              </a:effectLst>
            </a:endParaRPr>
          </a:p>
          <a:p>
            <a:r>
              <a:rPr lang="en-US" altLang="zh-CN" sz="3200" dirty="0">
                <a:ln w="0"/>
                <a:solidFill>
                  <a:schemeClr val="bg1"/>
                </a:solidFill>
                <a:effectLst>
                  <a:outerShdw blurRad="38100" dist="25400" dir="5400000" algn="ctr" rotWithShape="0">
                    <a:srgbClr val="6E747A">
                      <a:alpha val="43000"/>
                    </a:srgbClr>
                  </a:outerShdw>
                </a:effectLst>
              </a:rPr>
              <a:t>3.</a:t>
            </a:r>
            <a:r>
              <a:rPr lang="zh-CN" altLang="en-US" sz="3200" dirty="0">
                <a:ln w="0"/>
                <a:solidFill>
                  <a:schemeClr val="bg1"/>
                </a:solidFill>
                <a:effectLst>
                  <a:outerShdw blurRad="38100" dist="25400" dir="5400000" algn="ctr" rotWithShape="0">
                    <a:srgbClr val="6E747A">
                      <a:alpha val="43000"/>
                    </a:srgbClr>
                  </a:outerShdw>
                </a:effectLst>
              </a:rPr>
              <a:t>搭建了项目框架</a:t>
            </a:r>
            <a:endParaRPr lang="en-US" altLang="zh-CN" sz="3200" dirty="0">
              <a:ln w="0"/>
              <a:solidFill>
                <a:schemeClr val="bg1"/>
              </a:solidFill>
              <a:effectLst>
                <a:outerShdw blurRad="38100" dist="25400" dir="5400000" algn="ctr" rotWithShape="0">
                  <a:srgbClr val="6E747A">
                    <a:alpha val="43000"/>
                  </a:srgbClr>
                </a:outerShdw>
              </a:effectLst>
            </a:endParaRPr>
          </a:p>
          <a:p>
            <a:pPr lvl="2"/>
            <a:r>
              <a:rPr lang="zh-CN" altLang="en-US" sz="2300" dirty="0">
                <a:ln w="0"/>
                <a:solidFill>
                  <a:schemeClr val="bg1"/>
                </a:solidFill>
                <a:effectLst>
                  <a:outerShdw blurRad="38100" dist="25400" dir="5400000" algn="ctr" rotWithShape="0">
                    <a:srgbClr val="6E747A">
                      <a:alpha val="43000"/>
                    </a:srgbClr>
                  </a:outerShdw>
                </a:effectLst>
              </a:rPr>
              <a:t>整合</a:t>
            </a:r>
            <a:r>
              <a:rPr lang="en-US" altLang="zh-CN" sz="2300" dirty="0">
                <a:ln w="0"/>
                <a:solidFill>
                  <a:schemeClr val="bg1"/>
                </a:solidFill>
                <a:effectLst>
                  <a:outerShdw blurRad="38100" dist="25400" dir="5400000" algn="ctr" rotWithShape="0">
                    <a:srgbClr val="6E747A">
                      <a:alpha val="43000"/>
                    </a:srgbClr>
                  </a:outerShdw>
                </a:effectLst>
              </a:rPr>
              <a:t>SSM</a:t>
            </a:r>
            <a:r>
              <a:rPr lang="zh-CN" altLang="en-US" sz="2300" dirty="0">
                <a:ln w="0"/>
                <a:solidFill>
                  <a:schemeClr val="bg1"/>
                </a:solidFill>
                <a:effectLst>
                  <a:outerShdw blurRad="38100" dist="25400" dir="5400000" algn="ctr" rotWithShape="0">
                    <a:srgbClr val="6E747A">
                      <a:alpha val="43000"/>
                    </a:srgbClr>
                  </a:outerShdw>
                </a:effectLst>
              </a:rPr>
              <a:t>框架</a:t>
            </a:r>
            <a:endParaRPr lang="zh-CN" altLang="en-US" sz="2300" dirty="0">
              <a:ln w="0"/>
              <a:solidFill>
                <a:schemeClr val="bg1"/>
              </a:solidFill>
              <a:effectLst>
                <a:outerShdw blurRad="38100" dist="25400" dir="5400000" algn="ctr" rotWithShape="0">
                  <a:srgbClr val="6E747A">
                    <a:alpha val="43000"/>
                  </a:srgbClr>
                </a:outerShdw>
              </a:effectLst>
            </a:endParaRPr>
          </a:p>
          <a:p>
            <a:pPr lvl="2"/>
            <a:r>
              <a:rPr lang="zh-CN" altLang="en-US" sz="2300" dirty="0">
                <a:ln w="0"/>
                <a:solidFill>
                  <a:schemeClr val="bg1"/>
                </a:solidFill>
                <a:effectLst>
                  <a:outerShdw blurRad="38100" dist="25400" dir="5400000" algn="ctr" rotWithShape="0">
                    <a:srgbClr val="6E747A">
                      <a:alpha val="43000"/>
                    </a:srgbClr>
                  </a:outerShdw>
                </a:effectLst>
              </a:rPr>
              <a:t>生成数据库及对应表</a:t>
            </a:r>
            <a:endParaRPr lang="zh-CN" altLang="en-US" sz="2300" dirty="0">
              <a:ln w="0"/>
              <a:solidFill>
                <a:schemeClr val="bg1"/>
              </a:solidFill>
              <a:effectLst>
                <a:outerShdw blurRad="38100" dist="25400" dir="5400000" algn="ctr" rotWithShape="0">
                  <a:srgbClr val="6E747A">
                    <a:alpha val="43000"/>
                  </a:srgbClr>
                </a:outerShdw>
              </a:effectLst>
            </a:endParaRPr>
          </a:p>
          <a:p>
            <a:pPr lvl="2"/>
            <a:endParaRPr lang="zh-CN" altLang="en-US" sz="2300" dirty="0">
              <a:ln w="0"/>
              <a:solidFill>
                <a:schemeClr val="bg1"/>
              </a:solidFill>
              <a:effectLst>
                <a:outerShdw blurRad="38100" dist="25400" dir="5400000" algn="ctr" rotWithShape="0">
                  <a:srgbClr val="6E747A">
                    <a:alpha val="43000"/>
                  </a:srgbClr>
                </a:outerShdw>
              </a:effectLst>
            </a:endParaRPr>
          </a:p>
        </p:txBody>
      </p:sp>
      <p:sp>
        <p:nvSpPr>
          <p:cNvPr id="14" name="矩形 13">
            <a:hlinkClick r:id="rId3" action="ppaction://hlinksldjump"/>
          </p:cNvPr>
          <p:cNvSpPr/>
          <p:nvPr/>
        </p:nvSpPr>
        <p:spPr>
          <a:xfrm>
            <a:off x="10065385" y="5343525"/>
            <a:ext cx="1839595" cy="629920"/>
          </a:xfrm>
          <a:prstGeom prst="rect">
            <a:avLst/>
          </a:prstGeom>
          <a:noFill/>
          <a:ln>
            <a:noFill/>
          </a:ln>
          <a:effectLst>
            <a:outerShdw dist="50800" dir="5400000" sx="1000" sy="1000" algn="ctr" rotWithShape="0">
              <a:srgbClr val="000000">
                <a:alpha val="100000"/>
              </a:srgbClr>
            </a:outerShdw>
            <a:reflection blurRad="6350" stA="50000" endA="300" endPos="90000" dir="5400000" sy="-100000" algn="bl" rotWithShape="0"/>
          </a:effectLst>
          <a:scene3d>
            <a:camera prst="orthographicFront"/>
            <a:lightRig rig="threePt" dir="t"/>
          </a:scene3d>
          <a:sp3d/>
        </p:spPr>
        <p:txBody>
          <a:bodyPr wrap="square" rtlCol="0" anchor="t">
            <a:spAutoFit/>
          </a:bodyPr>
          <a:p>
            <a:pPr algn="ctr"/>
            <a:r>
              <a:rPr lang="zh-CN" altLang="en-US" sz="3500" b="1">
                <a:solidFill>
                  <a:srgbClr val="F15A5A"/>
                </a:solidFill>
                <a:effectLst>
                  <a:reflection blurRad="6350" stA="53000" endA="300" endPos="35500" dir="5400000" sy="-90000" algn="bl" rotWithShape="0"/>
                </a:effectLst>
              </a:rPr>
              <a:t>返回</a:t>
            </a:r>
            <a:endParaRPr lang="zh-CN" altLang="en-US" sz="3500" b="1">
              <a:solidFill>
                <a:srgbClr val="F15A5A"/>
              </a:solidFill>
              <a:effectLst>
                <a:reflection blurRad="6350" stA="53000" endA="300" endPos="35500" dir="5400000" sy="-90000" algn="bl" rotWithShape="0"/>
              </a:effectLst>
            </a:endParaRPr>
          </a:p>
        </p:txBody>
      </p:sp>
      <p:pic>
        <p:nvPicPr>
          <p:cNvPr id="5" name="图片 4" descr="9O}ZSZV{IYPSVY@`POELZ@F"/>
          <p:cNvPicPr>
            <a:picLocks noChangeAspect="1"/>
          </p:cNvPicPr>
          <p:nvPr/>
        </p:nvPicPr>
        <p:blipFill>
          <a:blip r:embed="rId4"/>
          <a:stretch>
            <a:fillRect/>
          </a:stretch>
        </p:blipFill>
        <p:spPr>
          <a:xfrm>
            <a:off x="1830705" y="1546225"/>
            <a:ext cx="3102610" cy="5046980"/>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1000" fill="hold">
                                          <p:stCondLst>
                                            <p:cond delay="0"/>
                                          </p:stCondLst>
                                        </p:cTn>
                                        <p:tgtEl>
                                          <p:spTgt spid="3"/>
                                        </p:tgtEl>
                                        <p:attrNameLst>
                                          <p:attrName>ppt_y</p:attrName>
                                        </p:attrNameLst>
                                      </p:cBhvr>
                                    </p:anim>
                                    <p:animRot by="21600000">
                                      <p:cBhvr>
                                        <p:cTn id="10" dur="1000" fill="hold">
                                          <p:stCondLst>
                                            <p:cond delay="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27"/>
          <p:cNvPicPr>
            <a:picLocks noChangeAspect="1"/>
          </p:cNvPicPr>
          <p:nvPr/>
        </p:nvPicPr>
        <p:blipFill>
          <a:blip r:embed="rId1" cstate="print">
            <a:lum bright="70000" contrast="-70000"/>
            <a:extLst>
              <a:ext uri="{28A0092B-C50C-407E-A947-70E740481C1C}">
                <a14:useLocalDpi xmlns:a14="http://schemas.microsoft.com/office/drawing/2010/main" val="0"/>
              </a:ext>
            </a:extLst>
          </a:blip>
          <a:srcRect l="1875" t="13832" r="1875" b="19121"/>
          <a:stretch>
            <a:fillRect/>
          </a:stretch>
        </p:blipFill>
        <p:spPr bwMode="auto">
          <a:xfrm>
            <a:off x="228600" y="1177925"/>
            <a:ext cx="11734800"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custDataLst>
              <p:tags r:id="rId2"/>
            </p:custDataLst>
          </p:nvPr>
        </p:nvSpPr>
        <p:spPr>
          <a:xfrm>
            <a:off x="768983" y="323850"/>
            <a:ext cx="3141980" cy="521970"/>
          </a:xfrm>
          <a:prstGeom prst="rect">
            <a:avLst/>
          </a:prstGeom>
        </p:spPr>
        <p:txBody>
          <a:bodyPr wrap="none">
            <a:spAutoFit/>
          </a:bodyPr>
          <a:lstStyle/>
          <a:p>
            <a:pPr algn="ctr">
              <a:defRPr/>
            </a:pPr>
            <a:r>
              <a:rPr lang="en-US" altLang="zh-CN" sz="2800" b="1" dirty="0">
                <a:solidFill>
                  <a:schemeClr val="bg1"/>
                </a:solidFill>
              </a:rPr>
              <a:t> </a:t>
            </a:r>
            <a:r>
              <a:rPr lang="zh-CN" altLang="en-US" sz="2800" b="1" dirty="0">
                <a:solidFill>
                  <a:schemeClr val="bg1"/>
                </a:solidFill>
                <a:latin typeface="方正姚体" panose="02010601030101010101" pitchFamily="2" charset="-122"/>
              </a:rPr>
              <a:t>功能介绍</a:t>
            </a:r>
            <a:r>
              <a:rPr lang="en-US" altLang="zh-CN" sz="2800" b="1" dirty="0">
                <a:solidFill>
                  <a:schemeClr val="bg1"/>
                </a:solidFill>
                <a:latin typeface="方正姚体" panose="02010601030101010101" pitchFamily="2" charset="-122"/>
              </a:rPr>
              <a:t>——</a:t>
            </a:r>
            <a:r>
              <a:rPr lang="zh-CN" altLang="en-US" sz="2800" b="1" dirty="0">
                <a:solidFill>
                  <a:schemeClr val="bg1"/>
                </a:solidFill>
                <a:latin typeface="方正姚体" panose="02010601030101010101" pitchFamily="2" charset="-122"/>
              </a:rPr>
              <a:t>卖家</a:t>
            </a:r>
            <a:endParaRPr lang="zh-CN" altLang="en-US" sz="2800" b="1" dirty="0">
              <a:solidFill>
                <a:schemeClr val="bg1"/>
              </a:solidFill>
              <a:latin typeface="方正姚体" panose="02010601030101010101" pitchFamily="2" charset="-122"/>
            </a:endParaRPr>
          </a:p>
        </p:txBody>
      </p:sp>
      <p:grpSp>
        <p:nvGrpSpPr>
          <p:cNvPr id="12294" name="组合 6"/>
          <p:cNvGrpSpPr/>
          <p:nvPr/>
        </p:nvGrpSpPr>
        <p:grpSpPr bwMode="auto">
          <a:xfrm>
            <a:off x="6123940" y="1973263"/>
            <a:ext cx="4365223" cy="2311400"/>
            <a:chOff x="5477753" y="1973843"/>
            <a:chExt cx="4365558" cy="2311025"/>
          </a:xfrm>
        </p:grpSpPr>
        <p:grpSp>
          <p:nvGrpSpPr>
            <p:cNvPr id="12298" name="组合 7"/>
            <p:cNvGrpSpPr/>
            <p:nvPr/>
          </p:nvGrpSpPr>
          <p:grpSpPr bwMode="auto">
            <a:xfrm>
              <a:off x="5477753" y="1973843"/>
              <a:ext cx="4365558" cy="2311025"/>
              <a:chOff x="10724569" y="4703329"/>
              <a:chExt cx="7912227" cy="4188550"/>
            </a:xfrm>
          </p:grpSpPr>
          <p:grpSp>
            <p:nvGrpSpPr>
              <p:cNvPr id="12302" name="Group 1"/>
              <p:cNvGrpSpPr/>
              <p:nvPr/>
            </p:nvGrpSpPr>
            <p:grpSpPr bwMode="auto">
              <a:xfrm>
                <a:off x="10724569" y="4738978"/>
                <a:ext cx="3743059" cy="4152901"/>
                <a:chOff x="10724569" y="4738978"/>
                <a:chExt cx="3743059" cy="4152901"/>
              </a:xfrm>
            </p:grpSpPr>
            <p:cxnSp>
              <p:nvCxnSpPr>
                <p:cNvPr id="22" name="Straight Connector 81"/>
                <p:cNvCxnSpPr/>
                <p:nvPr/>
              </p:nvCxnSpPr>
              <p:spPr>
                <a:xfrm>
                  <a:off x="14468117" y="5327584"/>
                  <a:ext cx="0" cy="3564295"/>
                </a:xfrm>
                <a:prstGeom prst="line">
                  <a:avLst/>
                </a:prstGeom>
                <a:ln>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 name="Rounded Rectangle 87"/>
                <p:cNvSpPr/>
                <p:nvPr/>
              </p:nvSpPr>
              <p:spPr>
                <a:xfrm>
                  <a:off x="10724569" y="6952949"/>
                  <a:ext cx="3044330" cy="89178"/>
                </a:xfrm>
                <a:prstGeom prst="roundRect">
                  <a:avLst>
                    <a:gd name="adj" fmla="val 50000"/>
                  </a:avLst>
                </a:prstGeom>
                <a:solidFill>
                  <a:srgbClr val="E34C4C"/>
                </a:solidFill>
                <a:ln>
                  <a:solidFill>
                    <a:srgbClr val="E34C4C"/>
                  </a:solid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anchor="ctr"/>
                <a:lstStyle/>
                <a:p>
                  <a:pPr algn="ctr" eaLnBrk="1" fontAlgn="auto" hangingPunct="1">
                    <a:spcBef>
                      <a:spcPts val="0"/>
                    </a:spcBef>
                    <a:spcAft>
                      <a:spcPts val="0"/>
                    </a:spcAft>
                    <a:defRPr/>
                  </a:pPr>
                  <a:endParaRPr lang="bg-BG">
                    <a:solidFill>
                      <a:schemeClr val="tx1">
                        <a:lumMod val="85000"/>
                        <a:lumOff val="15000"/>
                      </a:schemeClr>
                    </a:solidFill>
                  </a:endParaRPr>
                </a:p>
              </p:txBody>
            </p:sp>
            <p:sp>
              <p:nvSpPr>
                <p:cNvPr id="24" name="Freeform 74"/>
                <p:cNvSpPr>
                  <a:spLocks noChangeArrowheads="1"/>
                </p:cNvSpPr>
                <p:nvPr/>
              </p:nvSpPr>
              <p:spPr bwMode="auto">
                <a:xfrm>
                  <a:off x="11677002" y="4737851"/>
                  <a:ext cx="1153852" cy="1021246"/>
                </a:xfrm>
                <a:custGeom>
                  <a:avLst/>
                  <a:gdLst>
                    <a:gd name="T0" fmla="*/ 451 w 461"/>
                    <a:gd name="T1" fmla="*/ 213 h 409"/>
                    <a:gd name="T2" fmla="*/ 451 w 461"/>
                    <a:gd name="T3" fmla="*/ 213 h 409"/>
                    <a:gd name="T4" fmla="*/ 247 w 461"/>
                    <a:gd name="T5" fmla="*/ 17 h 409"/>
                    <a:gd name="T6" fmla="*/ 212 w 461"/>
                    <a:gd name="T7" fmla="*/ 17 h 409"/>
                    <a:gd name="T8" fmla="*/ 9 w 461"/>
                    <a:gd name="T9" fmla="*/ 213 h 409"/>
                    <a:gd name="T10" fmla="*/ 18 w 461"/>
                    <a:gd name="T11" fmla="*/ 230 h 409"/>
                    <a:gd name="T12" fmla="*/ 62 w 461"/>
                    <a:gd name="T13" fmla="*/ 230 h 409"/>
                    <a:gd name="T14" fmla="*/ 62 w 461"/>
                    <a:gd name="T15" fmla="*/ 390 h 409"/>
                    <a:gd name="T16" fmla="*/ 79 w 461"/>
                    <a:gd name="T17" fmla="*/ 408 h 409"/>
                    <a:gd name="T18" fmla="*/ 177 w 461"/>
                    <a:gd name="T19" fmla="*/ 408 h 409"/>
                    <a:gd name="T20" fmla="*/ 177 w 461"/>
                    <a:gd name="T21" fmla="*/ 248 h 409"/>
                    <a:gd name="T22" fmla="*/ 283 w 461"/>
                    <a:gd name="T23" fmla="*/ 248 h 409"/>
                    <a:gd name="T24" fmla="*/ 283 w 461"/>
                    <a:gd name="T25" fmla="*/ 408 h 409"/>
                    <a:gd name="T26" fmla="*/ 381 w 461"/>
                    <a:gd name="T27" fmla="*/ 408 h 409"/>
                    <a:gd name="T28" fmla="*/ 398 w 461"/>
                    <a:gd name="T29" fmla="*/ 390 h 409"/>
                    <a:gd name="T30" fmla="*/ 398 w 461"/>
                    <a:gd name="T31" fmla="*/ 230 h 409"/>
                    <a:gd name="T32" fmla="*/ 443 w 461"/>
                    <a:gd name="T33" fmla="*/ 230 h 409"/>
                    <a:gd name="T34" fmla="*/ 451 w 461"/>
                    <a:gd name="T35" fmla="*/ 213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1" h="409">
                      <a:moveTo>
                        <a:pt x="451" y="213"/>
                      </a:moveTo>
                      <a:lnTo>
                        <a:pt x="451" y="213"/>
                      </a:lnTo>
                      <a:cubicBezTo>
                        <a:pt x="247" y="17"/>
                        <a:pt x="247" y="17"/>
                        <a:pt x="247" y="17"/>
                      </a:cubicBezTo>
                      <a:cubicBezTo>
                        <a:pt x="238" y="0"/>
                        <a:pt x="221" y="0"/>
                        <a:pt x="212" y="17"/>
                      </a:cubicBezTo>
                      <a:cubicBezTo>
                        <a:pt x="9" y="213"/>
                        <a:pt x="9" y="213"/>
                        <a:pt x="9" y="213"/>
                      </a:cubicBezTo>
                      <a:cubicBezTo>
                        <a:pt x="0" y="221"/>
                        <a:pt x="9" y="230"/>
                        <a:pt x="18" y="230"/>
                      </a:cubicBezTo>
                      <a:cubicBezTo>
                        <a:pt x="62" y="230"/>
                        <a:pt x="62" y="230"/>
                        <a:pt x="62" y="230"/>
                      </a:cubicBezTo>
                      <a:cubicBezTo>
                        <a:pt x="62" y="390"/>
                        <a:pt x="62" y="390"/>
                        <a:pt x="62" y="390"/>
                      </a:cubicBezTo>
                      <a:cubicBezTo>
                        <a:pt x="62" y="399"/>
                        <a:pt x="62" y="408"/>
                        <a:pt x="79" y="408"/>
                      </a:cubicBezTo>
                      <a:cubicBezTo>
                        <a:pt x="177" y="408"/>
                        <a:pt x="177" y="408"/>
                        <a:pt x="177" y="408"/>
                      </a:cubicBezTo>
                      <a:cubicBezTo>
                        <a:pt x="177" y="248"/>
                        <a:pt x="177" y="248"/>
                        <a:pt x="177" y="248"/>
                      </a:cubicBezTo>
                      <a:cubicBezTo>
                        <a:pt x="283" y="248"/>
                        <a:pt x="283" y="248"/>
                        <a:pt x="283" y="248"/>
                      </a:cubicBezTo>
                      <a:cubicBezTo>
                        <a:pt x="283" y="408"/>
                        <a:pt x="283" y="408"/>
                        <a:pt x="283" y="408"/>
                      </a:cubicBezTo>
                      <a:cubicBezTo>
                        <a:pt x="381" y="408"/>
                        <a:pt x="381" y="408"/>
                        <a:pt x="381" y="408"/>
                      </a:cubicBezTo>
                      <a:cubicBezTo>
                        <a:pt x="398" y="408"/>
                        <a:pt x="398" y="399"/>
                        <a:pt x="398" y="390"/>
                      </a:cubicBezTo>
                      <a:cubicBezTo>
                        <a:pt x="398" y="230"/>
                        <a:pt x="398" y="230"/>
                        <a:pt x="398" y="230"/>
                      </a:cubicBezTo>
                      <a:cubicBezTo>
                        <a:pt x="443" y="230"/>
                        <a:pt x="443" y="230"/>
                        <a:pt x="443" y="230"/>
                      </a:cubicBezTo>
                      <a:cubicBezTo>
                        <a:pt x="451" y="230"/>
                        <a:pt x="460" y="221"/>
                        <a:pt x="451" y="213"/>
                      </a:cubicBezTo>
                    </a:path>
                  </a:pathLst>
                </a:custGeom>
                <a:solidFill>
                  <a:srgbClr val="E34C4C"/>
                </a:solidFill>
                <a:ln>
                  <a:noFill/>
                </a:ln>
                <a:effectLst/>
              </p:spPr>
              <p:txBody>
                <a:bodyPr wrap="none" anchor="ctr"/>
                <a:lstStyle/>
                <a:p>
                  <a:pPr eaLnBrk="1" fontAlgn="auto" hangingPunct="1">
                    <a:spcBef>
                      <a:spcPts val="0"/>
                    </a:spcBef>
                    <a:spcAft>
                      <a:spcPts val="0"/>
                    </a:spcAft>
                    <a:defRPr/>
                  </a:pPr>
                  <a:endParaRPr lang="en-US" dirty="0">
                    <a:solidFill>
                      <a:schemeClr val="tx1">
                        <a:lumMod val="85000"/>
                        <a:lumOff val="15000"/>
                      </a:schemeClr>
                    </a:solidFill>
                    <a:latin typeface="+mn-lt"/>
                    <a:ea typeface="+mn-ea"/>
                  </a:endParaRPr>
                </a:p>
              </p:txBody>
            </p:sp>
          </p:grpSp>
          <p:grpSp>
            <p:nvGrpSpPr>
              <p:cNvPr id="12303" name="Group 2"/>
              <p:cNvGrpSpPr/>
              <p:nvPr/>
            </p:nvGrpSpPr>
            <p:grpSpPr bwMode="auto">
              <a:xfrm>
                <a:off x="15167084" y="4703329"/>
                <a:ext cx="3469712" cy="4188550"/>
                <a:chOff x="15167084" y="4703329"/>
                <a:chExt cx="3469712" cy="4188550"/>
              </a:xfrm>
            </p:grpSpPr>
            <p:cxnSp>
              <p:nvCxnSpPr>
                <p:cNvPr id="19" name="Straight Connector 82"/>
                <p:cNvCxnSpPr/>
                <p:nvPr/>
              </p:nvCxnSpPr>
              <p:spPr>
                <a:xfrm>
                  <a:off x="18637525" y="5327583"/>
                  <a:ext cx="0" cy="3564296"/>
                </a:xfrm>
                <a:prstGeom prst="line">
                  <a:avLst/>
                </a:prstGeom>
                <a:ln>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 name="Rounded Rectangle 89"/>
                <p:cNvSpPr/>
                <p:nvPr/>
              </p:nvSpPr>
              <p:spPr>
                <a:xfrm>
                  <a:off x="15167334" y="6952949"/>
                  <a:ext cx="3044330" cy="89178"/>
                </a:xfrm>
                <a:prstGeom prst="roundRect">
                  <a:avLst>
                    <a:gd name="adj" fmla="val 50000"/>
                  </a:avLst>
                </a:prstGeom>
                <a:solidFill>
                  <a:srgbClr val="E34C4C"/>
                </a:solidFill>
                <a:ln>
                  <a:solidFill>
                    <a:srgbClr val="E34C4C"/>
                  </a:solid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anchor="ctr"/>
                <a:lstStyle/>
                <a:p>
                  <a:pPr algn="ctr" eaLnBrk="1" fontAlgn="auto" hangingPunct="1">
                    <a:spcBef>
                      <a:spcPts val="0"/>
                    </a:spcBef>
                    <a:spcAft>
                      <a:spcPts val="0"/>
                    </a:spcAft>
                    <a:defRPr/>
                  </a:pPr>
                  <a:endParaRPr lang="bg-BG">
                    <a:solidFill>
                      <a:schemeClr val="tx1">
                        <a:lumMod val="85000"/>
                        <a:lumOff val="15000"/>
                      </a:schemeClr>
                    </a:solidFill>
                  </a:endParaRPr>
                </a:p>
              </p:txBody>
            </p:sp>
            <p:sp>
              <p:nvSpPr>
                <p:cNvPr id="21" name="Freeform 25"/>
                <p:cNvSpPr>
                  <a:spLocks noEditPoints="1"/>
                </p:cNvSpPr>
                <p:nvPr/>
              </p:nvSpPr>
              <p:spPr bwMode="auto">
                <a:xfrm>
                  <a:off x="16180192" y="4703329"/>
                  <a:ext cx="1021491" cy="1087412"/>
                </a:xfrm>
                <a:custGeom>
                  <a:avLst/>
                  <a:gdLst>
                    <a:gd name="T0" fmla="*/ 1548 w 1548"/>
                    <a:gd name="T1" fmla="*/ 1327 h 1648"/>
                    <a:gd name="T2" fmla="*/ 1268 w 1548"/>
                    <a:gd name="T3" fmla="*/ 1408 h 1648"/>
                    <a:gd name="T4" fmla="*/ 1186 w 1548"/>
                    <a:gd name="T5" fmla="*/ 1129 h 1648"/>
                    <a:gd name="T6" fmla="*/ 1307 w 1548"/>
                    <a:gd name="T7" fmla="*/ 1195 h 1648"/>
                    <a:gd name="T8" fmla="*/ 1388 w 1548"/>
                    <a:gd name="T9" fmla="*/ 893 h 1648"/>
                    <a:gd name="T10" fmla="*/ 1018 w 1548"/>
                    <a:gd name="T11" fmla="*/ 327 h 1648"/>
                    <a:gd name="T12" fmla="*/ 1061 w 1548"/>
                    <a:gd name="T13" fmla="*/ 195 h 1648"/>
                    <a:gd name="T14" fmla="*/ 1526 w 1548"/>
                    <a:gd name="T15" fmla="*/ 893 h 1648"/>
                    <a:gd name="T16" fmla="*/ 1428 w 1548"/>
                    <a:gd name="T17" fmla="*/ 1261 h 1648"/>
                    <a:gd name="T18" fmla="*/ 1548 w 1548"/>
                    <a:gd name="T19" fmla="*/ 1327 h 1648"/>
                    <a:gd name="T20" fmla="*/ 770 w 1548"/>
                    <a:gd name="T21" fmla="*/ 1511 h 1648"/>
                    <a:gd name="T22" fmla="*/ 235 w 1548"/>
                    <a:gd name="T23" fmla="*/ 1200 h 1648"/>
                    <a:gd name="T24" fmla="*/ 357 w 1548"/>
                    <a:gd name="T25" fmla="*/ 1130 h 1648"/>
                    <a:gd name="T26" fmla="*/ 75 w 1548"/>
                    <a:gd name="T27" fmla="*/ 1055 h 1648"/>
                    <a:gd name="T28" fmla="*/ 0 w 1548"/>
                    <a:gd name="T29" fmla="*/ 1336 h 1648"/>
                    <a:gd name="T30" fmla="*/ 116 w 1548"/>
                    <a:gd name="T31" fmla="*/ 1269 h 1648"/>
                    <a:gd name="T32" fmla="*/ 770 w 1548"/>
                    <a:gd name="T33" fmla="*/ 1648 h 1648"/>
                    <a:gd name="T34" fmla="*/ 1180 w 1548"/>
                    <a:gd name="T35" fmla="*/ 1527 h 1648"/>
                    <a:gd name="T36" fmla="*/ 1095 w 1548"/>
                    <a:gd name="T37" fmla="*/ 1418 h 1648"/>
                    <a:gd name="T38" fmla="*/ 770 w 1548"/>
                    <a:gd name="T39" fmla="*/ 1511 h 1648"/>
                    <a:gd name="T40" fmla="*/ 153 w 1548"/>
                    <a:gd name="T41" fmla="*/ 901 h 1648"/>
                    <a:gd name="T42" fmla="*/ 152 w 1548"/>
                    <a:gd name="T43" fmla="*/ 893 h 1648"/>
                    <a:gd name="T44" fmla="*/ 702 w 1548"/>
                    <a:gd name="T45" fmla="*/ 279 h 1648"/>
                    <a:gd name="T46" fmla="*/ 702 w 1548"/>
                    <a:gd name="T47" fmla="*/ 412 h 1648"/>
                    <a:gd name="T48" fmla="*/ 908 w 1548"/>
                    <a:gd name="T49" fmla="*/ 206 h 1648"/>
                    <a:gd name="T50" fmla="*/ 702 w 1548"/>
                    <a:gd name="T51" fmla="*/ 0 h 1648"/>
                    <a:gd name="T52" fmla="*/ 702 w 1548"/>
                    <a:gd name="T53" fmla="*/ 141 h 1648"/>
                    <a:gd name="T54" fmla="*/ 15 w 1548"/>
                    <a:gd name="T55" fmla="*/ 893 h 1648"/>
                    <a:gd name="T56" fmla="*/ 16 w 1548"/>
                    <a:gd name="T57" fmla="*/ 920 h 1648"/>
                    <a:gd name="T58" fmla="*/ 153 w 1548"/>
                    <a:gd name="T59" fmla="*/ 901 h 1648"/>
                    <a:gd name="T60" fmla="*/ 573 w 1548"/>
                    <a:gd name="T61" fmla="*/ 862 h 1648"/>
                    <a:gd name="T62" fmla="*/ 602 w 1548"/>
                    <a:gd name="T63" fmla="*/ 1039 h 1648"/>
                    <a:gd name="T64" fmla="*/ 860 w 1548"/>
                    <a:gd name="T65" fmla="*/ 830 h 1648"/>
                    <a:gd name="T66" fmla="*/ 592 w 1548"/>
                    <a:gd name="T67" fmla="*/ 1305 h 1648"/>
                    <a:gd name="T68" fmla="*/ 661 w 1548"/>
                    <a:gd name="T69" fmla="*/ 1305 h 1648"/>
                    <a:gd name="T70" fmla="*/ 695 w 1548"/>
                    <a:gd name="T71" fmla="*/ 1103 h 1648"/>
                    <a:gd name="T72" fmla="*/ 887 w 1548"/>
                    <a:gd name="T73" fmla="*/ 1061 h 1648"/>
                    <a:gd name="T74" fmla="*/ 1170 w 1548"/>
                    <a:gd name="T75" fmla="*/ 679 h 1648"/>
                    <a:gd name="T76" fmla="*/ 573 w 1548"/>
                    <a:gd name="T77" fmla="*/ 86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48" h="1648">
                      <a:moveTo>
                        <a:pt x="1548" y="1327"/>
                      </a:moveTo>
                      <a:cubicBezTo>
                        <a:pt x="1268" y="1408"/>
                        <a:pt x="1268" y="1408"/>
                        <a:pt x="1268" y="1408"/>
                      </a:cubicBezTo>
                      <a:cubicBezTo>
                        <a:pt x="1186" y="1129"/>
                        <a:pt x="1186" y="1129"/>
                        <a:pt x="1186" y="1129"/>
                      </a:cubicBezTo>
                      <a:cubicBezTo>
                        <a:pt x="1307" y="1195"/>
                        <a:pt x="1307" y="1195"/>
                        <a:pt x="1307" y="1195"/>
                      </a:cubicBezTo>
                      <a:cubicBezTo>
                        <a:pt x="1358" y="1105"/>
                        <a:pt x="1388" y="1003"/>
                        <a:pt x="1388" y="893"/>
                      </a:cubicBezTo>
                      <a:cubicBezTo>
                        <a:pt x="1388" y="640"/>
                        <a:pt x="1236" y="422"/>
                        <a:pt x="1018" y="327"/>
                      </a:cubicBezTo>
                      <a:cubicBezTo>
                        <a:pt x="1061" y="195"/>
                        <a:pt x="1061" y="195"/>
                        <a:pt x="1061" y="195"/>
                      </a:cubicBezTo>
                      <a:cubicBezTo>
                        <a:pt x="1334" y="309"/>
                        <a:pt x="1526" y="578"/>
                        <a:pt x="1526" y="893"/>
                      </a:cubicBezTo>
                      <a:cubicBezTo>
                        <a:pt x="1526" y="1027"/>
                        <a:pt x="1490" y="1152"/>
                        <a:pt x="1428" y="1261"/>
                      </a:cubicBezTo>
                      <a:lnTo>
                        <a:pt x="1548" y="1327"/>
                      </a:lnTo>
                      <a:close/>
                      <a:moveTo>
                        <a:pt x="770" y="1511"/>
                      </a:moveTo>
                      <a:cubicBezTo>
                        <a:pt x="542" y="1511"/>
                        <a:pt x="342" y="1385"/>
                        <a:pt x="235" y="1200"/>
                      </a:cubicBezTo>
                      <a:cubicBezTo>
                        <a:pt x="357" y="1130"/>
                        <a:pt x="357" y="1130"/>
                        <a:pt x="357" y="1130"/>
                      </a:cubicBezTo>
                      <a:cubicBezTo>
                        <a:pt x="75" y="1055"/>
                        <a:pt x="75" y="1055"/>
                        <a:pt x="75" y="1055"/>
                      </a:cubicBezTo>
                      <a:cubicBezTo>
                        <a:pt x="0" y="1336"/>
                        <a:pt x="0" y="1336"/>
                        <a:pt x="0" y="1336"/>
                      </a:cubicBezTo>
                      <a:cubicBezTo>
                        <a:pt x="116" y="1269"/>
                        <a:pt x="116" y="1269"/>
                        <a:pt x="116" y="1269"/>
                      </a:cubicBezTo>
                      <a:cubicBezTo>
                        <a:pt x="247" y="1495"/>
                        <a:pt x="490" y="1648"/>
                        <a:pt x="770" y="1648"/>
                      </a:cubicBezTo>
                      <a:cubicBezTo>
                        <a:pt x="922" y="1648"/>
                        <a:pt x="1062" y="1603"/>
                        <a:pt x="1180" y="1527"/>
                      </a:cubicBezTo>
                      <a:cubicBezTo>
                        <a:pt x="1095" y="1418"/>
                        <a:pt x="1095" y="1418"/>
                        <a:pt x="1095" y="1418"/>
                      </a:cubicBezTo>
                      <a:cubicBezTo>
                        <a:pt x="1001" y="1476"/>
                        <a:pt x="890" y="1511"/>
                        <a:pt x="770" y="1511"/>
                      </a:cubicBezTo>
                      <a:close/>
                      <a:moveTo>
                        <a:pt x="153" y="901"/>
                      </a:moveTo>
                      <a:cubicBezTo>
                        <a:pt x="153" y="898"/>
                        <a:pt x="152" y="896"/>
                        <a:pt x="152" y="893"/>
                      </a:cubicBezTo>
                      <a:cubicBezTo>
                        <a:pt x="152" y="575"/>
                        <a:pt x="393" y="314"/>
                        <a:pt x="702" y="279"/>
                      </a:cubicBezTo>
                      <a:cubicBezTo>
                        <a:pt x="702" y="412"/>
                        <a:pt x="702" y="412"/>
                        <a:pt x="702" y="412"/>
                      </a:cubicBezTo>
                      <a:cubicBezTo>
                        <a:pt x="908" y="206"/>
                        <a:pt x="908" y="206"/>
                        <a:pt x="908" y="206"/>
                      </a:cubicBezTo>
                      <a:cubicBezTo>
                        <a:pt x="702" y="0"/>
                        <a:pt x="702" y="0"/>
                        <a:pt x="702" y="0"/>
                      </a:cubicBezTo>
                      <a:cubicBezTo>
                        <a:pt x="702" y="141"/>
                        <a:pt x="702" y="141"/>
                        <a:pt x="702" y="141"/>
                      </a:cubicBezTo>
                      <a:cubicBezTo>
                        <a:pt x="317" y="175"/>
                        <a:pt x="15" y="499"/>
                        <a:pt x="15" y="893"/>
                      </a:cubicBezTo>
                      <a:cubicBezTo>
                        <a:pt x="15" y="902"/>
                        <a:pt x="16" y="911"/>
                        <a:pt x="16" y="920"/>
                      </a:cubicBezTo>
                      <a:lnTo>
                        <a:pt x="153" y="901"/>
                      </a:lnTo>
                      <a:close/>
                      <a:moveTo>
                        <a:pt x="573" y="862"/>
                      </a:moveTo>
                      <a:cubicBezTo>
                        <a:pt x="556" y="922"/>
                        <a:pt x="563" y="984"/>
                        <a:pt x="602" y="1039"/>
                      </a:cubicBezTo>
                      <a:cubicBezTo>
                        <a:pt x="664" y="947"/>
                        <a:pt x="780" y="849"/>
                        <a:pt x="860" y="830"/>
                      </a:cubicBezTo>
                      <a:cubicBezTo>
                        <a:pt x="696" y="949"/>
                        <a:pt x="604" y="1116"/>
                        <a:pt x="592" y="1305"/>
                      </a:cubicBezTo>
                      <a:cubicBezTo>
                        <a:pt x="661" y="1305"/>
                        <a:pt x="661" y="1305"/>
                        <a:pt x="661" y="1305"/>
                      </a:cubicBezTo>
                      <a:cubicBezTo>
                        <a:pt x="660" y="1233"/>
                        <a:pt x="670" y="1144"/>
                        <a:pt x="695" y="1103"/>
                      </a:cubicBezTo>
                      <a:cubicBezTo>
                        <a:pt x="758" y="1124"/>
                        <a:pt x="827" y="1112"/>
                        <a:pt x="887" y="1061"/>
                      </a:cubicBezTo>
                      <a:cubicBezTo>
                        <a:pt x="1006" y="961"/>
                        <a:pt x="961" y="708"/>
                        <a:pt x="1170" y="679"/>
                      </a:cubicBezTo>
                      <a:cubicBezTo>
                        <a:pt x="890" y="526"/>
                        <a:pt x="624" y="688"/>
                        <a:pt x="573" y="862"/>
                      </a:cubicBezTo>
                      <a:close/>
                    </a:path>
                  </a:pathLst>
                </a:custGeom>
                <a:solidFill>
                  <a:srgbClr val="E34C4C"/>
                </a:solidFill>
                <a:ln>
                  <a:noFill/>
                </a:ln>
              </p:spPr>
              <p:txBody>
                <a:bodyPr/>
                <a:lstStyle/>
                <a:p>
                  <a:pPr eaLnBrk="1" fontAlgn="auto" hangingPunct="1">
                    <a:spcBef>
                      <a:spcPts val="0"/>
                    </a:spcBef>
                    <a:spcAft>
                      <a:spcPts val="0"/>
                    </a:spcAft>
                    <a:defRPr/>
                  </a:pPr>
                  <a:endParaRPr lang="bg-BG">
                    <a:solidFill>
                      <a:schemeClr val="tx1">
                        <a:lumMod val="85000"/>
                        <a:lumOff val="15000"/>
                      </a:schemeClr>
                    </a:solidFill>
                    <a:latin typeface="+mn-lt"/>
                    <a:ea typeface="+mn-ea"/>
                  </a:endParaRPr>
                </a:p>
              </p:txBody>
            </p:sp>
          </p:grpSp>
        </p:grpSp>
        <p:sp>
          <p:nvSpPr>
            <p:cNvPr id="10" name="文本框 9"/>
            <p:cNvSpPr txBox="1"/>
            <p:nvPr/>
          </p:nvSpPr>
          <p:spPr>
            <a:xfrm>
              <a:off x="5948959" y="2762702"/>
              <a:ext cx="690933" cy="706640"/>
            </a:xfrm>
            <a:prstGeom prst="rect">
              <a:avLst/>
            </a:prstGeom>
            <a:noFill/>
          </p:spPr>
          <p:txBody>
            <a:bodyPr wrap="none">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微软雅黑" panose="020B0503020204020204" charset="-122"/>
                  <a:ea typeface="微软雅黑" panose="020B0503020204020204" charset="-122"/>
                </a:rPr>
                <a:t>登录</a:t>
              </a:r>
              <a:endParaRPr lang="en-US" altLang="zh-CN" sz="2000" b="1" dirty="0">
                <a:solidFill>
                  <a:schemeClr val="tx1">
                    <a:lumMod val="75000"/>
                    <a:lumOff val="25000"/>
                  </a:schemeClr>
                </a:solidFill>
                <a:latin typeface="微软雅黑" panose="020B0503020204020204" charset="-122"/>
                <a:ea typeface="微软雅黑" panose="020B0503020204020204" charset="-122"/>
              </a:endParaRPr>
            </a:p>
            <a:p>
              <a:pPr eaLnBrk="1" fontAlgn="auto" hangingPunct="1">
                <a:spcBef>
                  <a:spcPts val="0"/>
                </a:spcBef>
                <a:spcAft>
                  <a:spcPts val="0"/>
                </a:spcAft>
                <a:defRPr/>
              </a:pPr>
              <a:endParaRPr lang="zh-CN" altLang="en-US" sz="2000" b="1" dirty="0">
                <a:solidFill>
                  <a:schemeClr val="tx1">
                    <a:lumMod val="75000"/>
                    <a:lumOff val="25000"/>
                  </a:schemeClr>
                </a:solidFill>
                <a:latin typeface="微软雅黑" panose="020B0503020204020204" charset="-122"/>
                <a:ea typeface="微软雅黑" panose="020B0503020204020204" charset="-122"/>
              </a:endParaRPr>
            </a:p>
          </p:txBody>
        </p:sp>
        <p:sp>
          <p:nvSpPr>
            <p:cNvPr id="12" name="文本框 11"/>
            <p:cNvSpPr txBox="1"/>
            <p:nvPr/>
          </p:nvSpPr>
          <p:spPr>
            <a:xfrm>
              <a:off x="8415806" y="2762702"/>
              <a:ext cx="690933" cy="398715"/>
            </a:xfrm>
            <a:prstGeom prst="rect">
              <a:avLst/>
            </a:prstGeom>
            <a:noFill/>
          </p:spPr>
          <p:txBody>
            <a:bodyPr wrap="none">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微软雅黑" panose="020B0503020204020204" charset="-122"/>
                  <a:ea typeface="微软雅黑" panose="020B0503020204020204" charset="-122"/>
                </a:rPr>
                <a:t>卖</a:t>
              </a:r>
              <a:r>
                <a:rPr lang="zh-CN" altLang="en-US" sz="2000" b="1" dirty="0">
                  <a:solidFill>
                    <a:schemeClr val="tx1">
                      <a:lumMod val="75000"/>
                      <a:lumOff val="25000"/>
                    </a:schemeClr>
                  </a:solidFill>
                  <a:latin typeface="微软雅黑" panose="020B0503020204020204" charset="-122"/>
                  <a:ea typeface="微软雅黑" panose="020B0503020204020204" charset="-122"/>
                </a:rPr>
                <a:t>家</a:t>
              </a:r>
              <a:endParaRPr lang="zh-CN" altLang="en-US" sz="2000" b="1" dirty="0">
                <a:solidFill>
                  <a:schemeClr val="tx1">
                    <a:lumMod val="75000"/>
                    <a:lumOff val="25000"/>
                  </a:schemeClr>
                </a:solidFill>
                <a:latin typeface="微软雅黑" panose="020B0503020204020204" charset="-122"/>
                <a:ea typeface="微软雅黑" panose="020B0503020204020204" charset="-122"/>
              </a:endParaRPr>
            </a:p>
          </p:txBody>
        </p:sp>
      </p:grpSp>
      <p:sp>
        <p:nvSpPr>
          <p:cNvPr id="25" name="文本框 24"/>
          <p:cNvSpPr txBox="1"/>
          <p:nvPr/>
        </p:nvSpPr>
        <p:spPr>
          <a:xfrm>
            <a:off x="6123940" y="3336925"/>
            <a:ext cx="1687513" cy="1506855"/>
          </a:xfrm>
          <a:prstGeom prst="rect">
            <a:avLst/>
          </a:prstGeom>
          <a:noFill/>
        </p:spPr>
        <p:txBody>
          <a:bodyPr>
            <a:spAutoFit/>
          </a:bodyPr>
          <a:lstStyle/>
          <a:p>
            <a:pPr>
              <a:defRPr/>
            </a:pPr>
            <a:r>
              <a:rPr lang="zh-CN" altLang="en-US" sz="1600" b="1" dirty="0"/>
              <a:t>登录</a:t>
            </a:r>
            <a:r>
              <a:rPr lang="zh-CN" altLang="en-US" sz="1600" dirty="0"/>
              <a:t>，就是让用户填入某些标识信息来与系统中已有数据进行身份验证匹配</a:t>
            </a:r>
            <a:endParaRPr lang="en-US" altLang="zh-CN" sz="1600" dirty="0"/>
          </a:p>
          <a:p>
            <a:pPr>
              <a:defRPr/>
            </a:pPr>
            <a:endParaRPr lang="zh-CN" altLang="en-US" sz="1200" dirty="0">
              <a:solidFill>
                <a:schemeClr val="tx1">
                  <a:lumMod val="85000"/>
                  <a:lumOff val="15000"/>
                </a:schemeClr>
              </a:solidFill>
              <a:latin typeface="微软雅黑" panose="020B0503020204020204" charset="-122"/>
              <a:ea typeface="微软雅黑" panose="020B0503020204020204" charset="-122"/>
            </a:endParaRPr>
          </a:p>
        </p:txBody>
      </p:sp>
      <p:sp>
        <p:nvSpPr>
          <p:cNvPr id="26" name="文本框 25"/>
          <p:cNvSpPr txBox="1"/>
          <p:nvPr/>
        </p:nvSpPr>
        <p:spPr>
          <a:xfrm>
            <a:off x="8566785" y="3336925"/>
            <a:ext cx="1687513" cy="1568450"/>
          </a:xfrm>
          <a:prstGeom prst="rect">
            <a:avLst/>
          </a:prstGeom>
          <a:noFill/>
        </p:spPr>
        <p:txBody>
          <a:bodyPr>
            <a:spAutoFit/>
          </a:bodyPr>
          <a:lstStyle/>
          <a:p>
            <a:pPr eaLnBrk="1" fontAlgn="auto" hangingPunct="1">
              <a:spcBef>
                <a:spcPts val="0"/>
              </a:spcBef>
              <a:spcAft>
                <a:spcPts val="0"/>
              </a:spcAft>
              <a:defRPr/>
            </a:pPr>
            <a:r>
              <a:rPr lang="zh-CN" altLang="en-US" sz="1600" b="1" dirty="0">
                <a:solidFill>
                  <a:schemeClr val="tx1">
                    <a:lumMod val="85000"/>
                    <a:lumOff val="15000"/>
                  </a:schemeClr>
                </a:solidFill>
                <a:latin typeface="微软雅黑" panose="020B0503020204020204" charset="-122"/>
                <a:ea typeface="微软雅黑" panose="020B0503020204020204" charset="-122"/>
              </a:rPr>
              <a:t>卖家：</a:t>
            </a:r>
            <a:r>
              <a:rPr lang="zh-CN" altLang="en-US" sz="1600" dirty="0">
                <a:solidFill>
                  <a:schemeClr val="tx1">
                    <a:lumMod val="85000"/>
                    <a:lumOff val="15000"/>
                  </a:schemeClr>
                </a:solidFill>
                <a:latin typeface="微软雅黑" panose="020B0503020204020204" charset="-122"/>
                <a:ea typeface="微软雅黑" panose="020B0503020204020204" charset="-122"/>
              </a:rPr>
              <a:t>添加商品，查看商品详情，添加商品供应商，修改密码，监控后台</a:t>
            </a:r>
            <a:r>
              <a:rPr lang="en-US" altLang="zh-CN" sz="1600" dirty="0">
                <a:solidFill>
                  <a:schemeClr val="tx1">
                    <a:lumMod val="85000"/>
                    <a:lumOff val="15000"/>
                  </a:schemeClr>
                </a:solidFill>
                <a:latin typeface="微软雅黑" panose="020B0503020204020204" charset="-122"/>
                <a:ea typeface="微软雅黑" panose="020B0503020204020204" charset="-122"/>
              </a:rPr>
              <a:t>SQL</a:t>
            </a:r>
            <a:r>
              <a:rPr lang="zh-CN" altLang="en-US" sz="1600" dirty="0">
                <a:solidFill>
                  <a:schemeClr val="tx1">
                    <a:lumMod val="85000"/>
                    <a:lumOff val="15000"/>
                  </a:schemeClr>
                </a:solidFill>
                <a:latin typeface="微软雅黑" panose="020B0503020204020204" charset="-122"/>
                <a:ea typeface="微软雅黑" panose="020B0503020204020204" charset="-122"/>
              </a:rPr>
              <a:t>查询情况。</a:t>
            </a:r>
            <a:endParaRPr lang="zh-CN" altLang="en-US" sz="1600" dirty="0">
              <a:solidFill>
                <a:schemeClr val="tx1">
                  <a:lumMod val="85000"/>
                  <a:lumOff val="15000"/>
                </a:schemeClr>
              </a:solidFill>
              <a:latin typeface="微软雅黑" panose="020B0503020204020204" charset="-122"/>
              <a:ea typeface="微软雅黑" panose="020B0503020204020204" charset="-122"/>
            </a:endParaRPr>
          </a:p>
        </p:txBody>
      </p:sp>
      <p:pic>
        <p:nvPicPr>
          <p:cNvPr id="3" name="图片 2" descr="R(4~NKVIR0TR}CK6O97QAR2"/>
          <p:cNvPicPr>
            <a:picLocks noChangeAspect="1"/>
          </p:cNvPicPr>
          <p:nvPr/>
        </p:nvPicPr>
        <p:blipFill>
          <a:blip r:embed="rId3"/>
          <a:stretch>
            <a:fillRect/>
          </a:stretch>
        </p:blipFill>
        <p:spPr>
          <a:xfrm>
            <a:off x="786765" y="2654935"/>
            <a:ext cx="4453255" cy="2493645"/>
          </a:xfrm>
          <a:prstGeom prst="rect">
            <a:avLst/>
          </a:prstGeom>
          <a:effectLst>
            <a:softEdge rad="139700"/>
          </a:effectLst>
        </p:spPr>
      </p:pic>
      <p:sp>
        <p:nvSpPr>
          <p:cNvPr id="4" name="矩形 3">
            <a:hlinkClick r:id="rId4" action="ppaction://hlinksldjump"/>
          </p:cNvPr>
          <p:cNvSpPr/>
          <p:nvPr/>
        </p:nvSpPr>
        <p:spPr>
          <a:xfrm>
            <a:off x="10065385" y="5343525"/>
            <a:ext cx="1839595" cy="629920"/>
          </a:xfrm>
          <a:prstGeom prst="rect">
            <a:avLst/>
          </a:prstGeom>
          <a:noFill/>
          <a:ln>
            <a:noFill/>
          </a:ln>
          <a:effectLst>
            <a:outerShdw dist="50800" dir="5400000" sx="1000" sy="1000" algn="ctr" rotWithShape="0">
              <a:srgbClr val="000000">
                <a:alpha val="100000"/>
              </a:srgbClr>
            </a:outerShdw>
            <a:reflection blurRad="6350" stA="50000" endA="300" endPos="90000" dir="5400000" sy="-100000" algn="bl" rotWithShape="0"/>
          </a:effectLst>
          <a:scene3d>
            <a:camera prst="orthographicFront"/>
            <a:lightRig rig="threePt" dir="t"/>
          </a:scene3d>
          <a:sp3d/>
        </p:spPr>
        <p:txBody>
          <a:bodyPr wrap="square" rtlCol="0" anchor="t">
            <a:spAutoFit/>
          </a:bodyPr>
          <a:p>
            <a:pPr algn="ctr"/>
            <a:r>
              <a:rPr lang="zh-CN" altLang="en-US" sz="3500" b="1">
                <a:solidFill>
                  <a:srgbClr val="F15A5A"/>
                </a:solidFill>
                <a:effectLst>
                  <a:reflection blurRad="6350" stA="53000" endA="300" endPos="35500" dir="5400000" sy="-90000" algn="bl" rotWithShape="0"/>
                </a:effectLst>
              </a:rPr>
              <a:t>返回</a:t>
            </a:r>
            <a:endParaRPr lang="zh-CN" altLang="en-US" sz="3500" b="1">
              <a:solidFill>
                <a:srgbClr val="F15A5A"/>
              </a:solidFill>
              <a:effectLst>
                <a:reflection blurRad="6350" stA="53000" endA="300" endPos="35500" dir="5400000" sy="-90000" algn="bl" rotWithShape="0"/>
              </a:effectLst>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nodeType="withEffect">
                                  <p:stCondLst>
                                    <p:cond delay="0"/>
                                  </p:stCondLst>
                                  <p:childTnLst>
                                    <p:set>
                                      <p:cBhvr>
                                        <p:cTn id="6" dur="2000"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0-#ppt_w/2"/>
                                          </p:val>
                                        </p:tav>
                                        <p:tav tm="100000">
                                          <p:val>
                                            <p:strVal val="#ppt_x"/>
                                          </p:val>
                                        </p:tav>
                                      </p:tavLst>
                                    </p:anim>
                                    <p:anim calcmode="lin" valueType="num">
                                      <p:cBhvr additive="base">
                                        <p:cTn id="8" dur="20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2000" fill="hold">
                                          <p:stCondLst>
                                            <p:cond delay="0"/>
                                          </p:stCondLst>
                                        </p:cTn>
                                        <p:tgtEl>
                                          <p:spTgt spid="3"/>
                                        </p:tgtEl>
                                        <p:attrNameLst>
                                          <p:attrName>style.visibility</p:attrName>
                                        </p:attrNameLst>
                                      </p:cBhvr>
                                      <p:to>
                                        <p:strVal val="visible"/>
                                      </p:to>
                                    </p:set>
                                    <p:animEffect transition="in" filter="fade">
                                      <p:cBhvr>
                                        <p:cTn id="11" dur="2000"/>
                                        <p:tgtEl>
                                          <p:spTgt spid="3"/>
                                        </p:tgtEl>
                                      </p:cBhvr>
                                    </p:animEffect>
                                  </p:childTnLst>
                                </p:cTn>
                              </p:par>
                              <p:par>
                                <p:cTn id="12" presetID="6" presetClass="emph" presetSubtype="0" fill="hold" nodeType="withEffect">
                                  <p:stCondLst>
                                    <p:cond delay="0"/>
                                  </p:stCondLst>
                                  <p:childTnLst>
                                    <p:animScale>
                                      <p:cBhvr>
                                        <p:cTn id="13" dur="2000" fill="hold"/>
                                        <p:tgtEl>
                                          <p:spTgt spid="3"/>
                                        </p:tgtEl>
                                      </p:cBhvr>
                                      <p:by x="70000" y="7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5"/>
          <p:cNvGrpSpPr/>
          <p:nvPr/>
        </p:nvGrpSpPr>
        <p:grpSpPr bwMode="auto">
          <a:xfrm>
            <a:off x="885825" y="4184650"/>
            <a:ext cx="4734623" cy="1785938"/>
            <a:chOff x="6641395" y="1686590"/>
            <a:chExt cx="3831340" cy="975679"/>
          </a:xfrm>
          <a:solidFill>
            <a:srgbClr val="C20F2A"/>
          </a:solidFill>
        </p:grpSpPr>
        <p:sp>
          <p:nvSpPr>
            <p:cNvPr id="10" name="Rectangle 4"/>
            <p:cNvSpPr>
              <a:spLocks noChangeArrowheads="1"/>
            </p:cNvSpPr>
            <p:nvPr/>
          </p:nvSpPr>
          <p:spPr bwMode="auto">
            <a:xfrm>
              <a:off x="6641395" y="2006207"/>
              <a:ext cx="3831340" cy="656062"/>
            </a:xfrm>
            <a:prstGeom prst="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文本框 11"/>
            <p:cNvSpPr txBox="1"/>
            <p:nvPr/>
          </p:nvSpPr>
          <p:spPr>
            <a:xfrm>
              <a:off x="6641395" y="1686590"/>
              <a:ext cx="1630391" cy="20186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en-US" altLang="zh-CN" dirty="0"/>
                <a:t> </a:t>
              </a:r>
              <a:endParaRPr lang="zh-CN" altLang="en-US" dirty="0"/>
            </a:p>
          </p:txBody>
        </p:sp>
      </p:grpSp>
      <p:sp>
        <p:nvSpPr>
          <p:cNvPr id="20525" name="文本框 25"/>
          <p:cNvSpPr txBox="1">
            <a:spLocks noChangeArrowheads="1"/>
          </p:cNvSpPr>
          <p:nvPr/>
        </p:nvSpPr>
        <p:spPr bwMode="auto">
          <a:xfrm>
            <a:off x="994728" y="4837748"/>
            <a:ext cx="4516437"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endParaRPr lang="en-US" altLang="zh-CN" sz="1600" dirty="0">
              <a:solidFill>
                <a:schemeClr val="bg1"/>
              </a:solidFill>
              <a:latin typeface="微软雅黑" panose="020B0503020204020204" charset="-122"/>
              <a:ea typeface="微软雅黑" panose="020B0503020204020204" charset="-122"/>
            </a:endParaRPr>
          </a:p>
          <a:p>
            <a:pPr eaLnBrk="1" hangingPunct="1">
              <a:lnSpc>
                <a:spcPct val="100000"/>
              </a:lnSpc>
              <a:spcBef>
                <a:spcPct val="0"/>
              </a:spcBef>
              <a:buFontTx/>
              <a:buNone/>
            </a:pPr>
            <a:r>
              <a:rPr lang="zh-CN" altLang="en-US" sz="1600" dirty="0">
                <a:solidFill>
                  <a:schemeClr val="bg1"/>
                </a:solidFill>
                <a:latin typeface="微软雅黑" panose="020B0503020204020204" charset="-122"/>
                <a:ea typeface="微软雅黑" panose="020B0503020204020204" charset="-122"/>
              </a:rPr>
              <a:t>用户登录，根据用户信息类型，进入不同的主页面，买家主页面和卖家主页面。</a:t>
            </a:r>
            <a:endParaRPr lang="zh-CN" altLang="en-US" sz="1600" dirty="0">
              <a:solidFill>
                <a:schemeClr val="bg1"/>
              </a:solidFill>
              <a:latin typeface="微软雅黑" panose="020B0503020204020204" charset="-122"/>
              <a:ea typeface="微软雅黑" panose="020B0503020204020204" charset="-122"/>
            </a:endParaRPr>
          </a:p>
        </p:txBody>
      </p:sp>
      <p:sp>
        <p:nvSpPr>
          <p:cNvPr id="20526" name="文本框 13"/>
          <p:cNvSpPr txBox="1">
            <a:spLocks noChangeArrowheads="1"/>
          </p:cNvSpPr>
          <p:nvPr/>
        </p:nvSpPr>
        <p:spPr bwMode="auto">
          <a:xfrm>
            <a:off x="1555115" y="4184333"/>
            <a:ext cx="2868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chemeClr val="bg1"/>
                </a:solidFill>
                <a:latin typeface="微软雅黑" panose="020B0503020204020204" charset="-122"/>
                <a:ea typeface="微软雅黑" panose="020B0503020204020204" charset="-122"/>
              </a:rPr>
              <a:t>登录</a:t>
            </a:r>
            <a:endParaRPr lang="zh-CN" altLang="en-US" sz="1800" b="1" dirty="0">
              <a:solidFill>
                <a:schemeClr val="bg1"/>
              </a:solidFill>
              <a:latin typeface="微软雅黑" panose="020B0503020204020204" charset="-122"/>
              <a:ea typeface="微软雅黑" panose="020B0503020204020204" charset="-122"/>
            </a:endParaRPr>
          </a:p>
        </p:txBody>
      </p:sp>
      <p:sp>
        <p:nvSpPr>
          <p:cNvPr id="13" name="矩形 12"/>
          <p:cNvSpPr/>
          <p:nvPr>
            <p:custDataLst>
              <p:tags r:id="rId1"/>
            </p:custDataLst>
          </p:nvPr>
        </p:nvSpPr>
        <p:spPr>
          <a:xfrm>
            <a:off x="1056640" y="334010"/>
            <a:ext cx="3084830" cy="521970"/>
          </a:xfrm>
          <a:prstGeom prst="rect">
            <a:avLst/>
          </a:prstGeom>
        </p:spPr>
        <p:txBody>
          <a:bodyPr wrap="none">
            <a:spAutoFit/>
          </a:bodyPr>
          <a:lstStyle/>
          <a:p>
            <a:pPr algn="ctr" eaLnBrk="1" fontAlgn="auto" hangingPunct="1">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登录功能</a:t>
            </a:r>
            <a:r>
              <a:rPr lang="en-US" altLang="zh-CN"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卖家</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5" name="矩形 4">
            <a:hlinkClick r:id="rId2" action="ppaction://hlinksldjump"/>
          </p:cNvPr>
          <p:cNvSpPr/>
          <p:nvPr/>
        </p:nvSpPr>
        <p:spPr>
          <a:xfrm>
            <a:off x="10065385" y="5343525"/>
            <a:ext cx="1839595" cy="629920"/>
          </a:xfrm>
          <a:prstGeom prst="rect">
            <a:avLst/>
          </a:prstGeom>
          <a:noFill/>
          <a:ln>
            <a:noFill/>
          </a:ln>
          <a:effectLst>
            <a:outerShdw dist="50800" dir="5400000" sx="1000" sy="1000" algn="ctr" rotWithShape="0">
              <a:srgbClr val="000000">
                <a:alpha val="100000"/>
              </a:srgbClr>
            </a:outerShdw>
            <a:reflection blurRad="6350" stA="50000" endA="300" endPos="90000" dir="5400000" sy="-100000" algn="bl" rotWithShape="0"/>
          </a:effectLst>
          <a:scene3d>
            <a:camera prst="orthographicFront"/>
            <a:lightRig rig="threePt" dir="t"/>
          </a:scene3d>
          <a:sp3d/>
        </p:spPr>
        <p:txBody>
          <a:bodyPr wrap="square" rtlCol="0" anchor="t">
            <a:spAutoFit/>
          </a:bodyPr>
          <a:p>
            <a:pPr algn="ctr"/>
            <a:r>
              <a:rPr lang="zh-CN" altLang="en-US" sz="3500" b="1">
                <a:solidFill>
                  <a:srgbClr val="F15A5A"/>
                </a:solidFill>
                <a:effectLst>
                  <a:reflection blurRad="6350" stA="53000" endA="300" endPos="35500" dir="5400000" sy="-90000" algn="bl" rotWithShape="0"/>
                </a:effectLst>
              </a:rPr>
              <a:t>返回</a:t>
            </a:r>
            <a:endParaRPr lang="zh-CN" altLang="en-US" sz="3500" b="1">
              <a:solidFill>
                <a:srgbClr val="F15A5A"/>
              </a:solidFill>
              <a:effectLst>
                <a:reflection blurRad="6350" stA="53000" endA="300" endPos="35500" dir="5400000" sy="-90000" algn="bl" rotWithShape="0"/>
              </a:effectLst>
            </a:endParaRPr>
          </a:p>
        </p:txBody>
      </p:sp>
      <p:pic>
        <p:nvPicPr>
          <p:cNvPr id="6" name="图片 5" descr="DF9W{%8K3LY%~G$$G0~7R`K"/>
          <p:cNvPicPr>
            <a:picLocks noChangeAspect="1"/>
          </p:cNvPicPr>
          <p:nvPr/>
        </p:nvPicPr>
        <p:blipFill>
          <a:blip r:embed="rId3"/>
          <a:stretch>
            <a:fillRect/>
          </a:stretch>
        </p:blipFill>
        <p:spPr>
          <a:xfrm>
            <a:off x="2251075" y="1548130"/>
            <a:ext cx="7705090" cy="3004820"/>
          </a:xfrm>
          <a:prstGeom prst="rect">
            <a:avLst/>
          </a:prstGeom>
        </p:spPr>
      </p:pic>
      <p:pic>
        <p:nvPicPr>
          <p:cNvPr id="3" name="图片 2" descr="NM7ETHQ%79LE23J`O$(QNIS"/>
          <p:cNvPicPr>
            <a:picLocks noChangeAspect="1"/>
          </p:cNvPicPr>
          <p:nvPr/>
        </p:nvPicPr>
        <p:blipFill>
          <a:blip r:embed="rId4"/>
          <a:stretch>
            <a:fillRect/>
          </a:stretch>
        </p:blipFill>
        <p:spPr>
          <a:xfrm>
            <a:off x="6061710" y="3226435"/>
            <a:ext cx="4371340" cy="2984500"/>
          </a:xfrm>
          <a:prstGeom prst="rect">
            <a:avLst/>
          </a:prstGeom>
        </p:spPr>
      </p:pic>
    </p:spTree>
    <p:custDataLst>
      <p:tags r:id="rId5"/>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5"/>
          <p:cNvGrpSpPr/>
          <p:nvPr/>
        </p:nvGrpSpPr>
        <p:grpSpPr bwMode="auto">
          <a:xfrm>
            <a:off x="885825" y="4184650"/>
            <a:ext cx="4734623" cy="1785938"/>
            <a:chOff x="6641395" y="1686590"/>
            <a:chExt cx="3831340" cy="975679"/>
          </a:xfrm>
          <a:solidFill>
            <a:srgbClr val="C20F2A"/>
          </a:solidFill>
        </p:grpSpPr>
        <p:sp>
          <p:nvSpPr>
            <p:cNvPr id="10" name="Rectangle 4"/>
            <p:cNvSpPr>
              <a:spLocks noChangeArrowheads="1"/>
            </p:cNvSpPr>
            <p:nvPr/>
          </p:nvSpPr>
          <p:spPr bwMode="auto">
            <a:xfrm>
              <a:off x="6641395" y="2006207"/>
              <a:ext cx="3831340" cy="656062"/>
            </a:xfrm>
            <a:prstGeom prst="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文本框 11"/>
            <p:cNvSpPr txBox="1"/>
            <p:nvPr/>
          </p:nvSpPr>
          <p:spPr>
            <a:xfrm>
              <a:off x="6641395" y="1686590"/>
              <a:ext cx="1630391" cy="20186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en-US" altLang="zh-CN" dirty="0"/>
                <a:t> </a:t>
              </a:r>
              <a:endParaRPr lang="zh-CN" altLang="en-US" dirty="0"/>
            </a:p>
          </p:txBody>
        </p:sp>
      </p:grpSp>
      <p:sp>
        <p:nvSpPr>
          <p:cNvPr id="20525" name="文本框 25"/>
          <p:cNvSpPr txBox="1">
            <a:spLocks noChangeArrowheads="1"/>
          </p:cNvSpPr>
          <p:nvPr/>
        </p:nvSpPr>
        <p:spPr bwMode="auto">
          <a:xfrm>
            <a:off x="994728" y="4947603"/>
            <a:ext cx="4516437"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endParaRPr lang="en-US" altLang="zh-CN" sz="1600" dirty="0">
              <a:solidFill>
                <a:schemeClr val="bg1"/>
              </a:solidFill>
              <a:latin typeface="微软雅黑" panose="020B0503020204020204" charset="-122"/>
              <a:ea typeface="微软雅黑" panose="020B0503020204020204" charset="-122"/>
            </a:endParaRPr>
          </a:p>
          <a:p>
            <a:pPr eaLnBrk="1" hangingPunct="1">
              <a:lnSpc>
                <a:spcPct val="100000"/>
              </a:lnSpc>
              <a:spcBef>
                <a:spcPct val="0"/>
              </a:spcBef>
              <a:buFontTx/>
              <a:buNone/>
            </a:pPr>
            <a:r>
              <a:rPr lang="zh-CN" altLang="en-US" sz="1600" dirty="0">
                <a:solidFill>
                  <a:schemeClr val="bg1"/>
                </a:solidFill>
                <a:latin typeface="微软雅黑" panose="020B0503020204020204" charset="-122"/>
                <a:ea typeface="微软雅黑" panose="020B0503020204020204" charset="-122"/>
              </a:rPr>
              <a:t>用户可以进行修改密码等操作</a:t>
            </a:r>
            <a:endParaRPr lang="zh-CN" altLang="en-US" sz="1600" dirty="0">
              <a:solidFill>
                <a:schemeClr val="bg1"/>
              </a:solidFill>
              <a:latin typeface="微软雅黑" panose="020B0503020204020204" charset="-122"/>
              <a:ea typeface="微软雅黑" panose="020B0503020204020204" charset="-122"/>
            </a:endParaRPr>
          </a:p>
        </p:txBody>
      </p:sp>
      <p:sp>
        <p:nvSpPr>
          <p:cNvPr id="20526" name="文本框 13"/>
          <p:cNvSpPr txBox="1">
            <a:spLocks noChangeArrowheads="1"/>
          </p:cNvSpPr>
          <p:nvPr/>
        </p:nvSpPr>
        <p:spPr bwMode="auto">
          <a:xfrm>
            <a:off x="1372235" y="4185603"/>
            <a:ext cx="2868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chemeClr val="bg1"/>
                </a:solidFill>
                <a:latin typeface="微软雅黑" panose="020B0503020204020204" charset="-122"/>
                <a:ea typeface="微软雅黑" panose="020B0503020204020204" charset="-122"/>
              </a:rPr>
              <a:t>修改密码</a:t>
            </a:r>
            <a:endParaRPr lang="zh-CN" altLang="en-US" sz="1800" b="1" dirty="0">
              <a:solidFill>
                <a:schemeClr val="bg1"/>
              </a:solidFill>
              <a:latin typeface="微软雅黑" panose="020B0503020204020204" charset="-122"/>
              <a:ea typeface="微软雅黑" panose="020B0503020204020204" charset="-122"/>
            </a:endParaRPr>
          </a:p>
        </p:txBody>
      </p:sp>
      <p:sp>
        <p:nvSpPr>
          <p:cNvPr id="13" name="矩形 12"/>
          <p:cNvSpPr/>
          <p:nvPr>
            <p:custDataLst>
              <p:tags r:id="rId1"/>
            </p:custDataLst>
          </p:nvPr>
        </p:nvSpPr>
        <p:spPr>
          <a:xfrm>
            <a:off x="1056640" y="334010"/>
            <a:ext cx="3084830" cy="521970"/>
          </a:xfrm>
          <a:prstGeom prst="rect">
            <a:avLst/>
          </a:prstGeom>
        </p:spPr>
        <p:txBody>
          <a:bodyPr wrap="none">
            <a:spAutoFit/>
          </a:bodyPr>
          <a:lstStyle/>
          <a:p>
            <a:pPr algn="ctr" eaLnBrk="1" fontAlgn="auto" hangingPunct="1">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修改密码</a:t>
            </a:r>
            <a:r>
              <a:rPr lang="en-US" altLang="zh-CN"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卖家</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5" name="矩形 4">
            <a:hlinkClick r:id="rId2" action="ppaction://hlinksldjump"/>
          </p:cNvPr>
          <p:cNvSpPr/>
          <p:nvPr/>
        </p:nvSpPr>
        <p:spPr>
          <a:xfrm>
            <a:off x="10065385" y="5343525"/>
            <a:ext cx="1839595" cy="629920"/>
          </a:xfrm>
          <a:prstGeom prst="rect">
            <a:avLst/>
          </a:prstGeom>
          <a:noFill/>
          <a:ln>
            <a:noFill/>
          </a:ln>
          <a:effectLst>
            <a:outerShdw dist="50800" dir="5400000" sx="1000" sy="1000" algn="ctr" rotWithShape="0">
              <a:srgbClr val="000000">
                <a:alpha val="100000"/>
              </a:srgbClr>
            </a:outerShdw>
            <a:reflection blurRad="6350" stA="50000" endA="300" endPos="90000" dir="5400000" sy="-100000" algn="bl" rotWithShape="0"/>
          </a:effectLst>
          <a:scene3d>
            <a:camera prst="orthographicFront"/>
            <a:lightRig rig="threePt" dir="t"/>
          </a:scene3d>
          <a:sp3d/>
        </p:spPr>
        <p:txBody>
          <a:bodyPr wrap="square" rtlCol="0" anchor="t">
            <a:spAutoFit/>
          </a:bodyPr>
          <a:p>
            <a:pPr algn="ctr"/>
            <a:r>
              <a:rPr lang="zh-CN" altLang="en-US" sz="3500" b="1">
                <a:solidFill>
                  <a:srgbClr val="F15A5A"/>
                </a:solidFill>
                <a:effectLst>
                  <a:reflection blurRad="6350" stA="53000" endA="300" endPos="35500" dir="5400000" sy="-90000" algn="bl" rotWithShape="0"/>
                </a:effectLst>
              </a:rPr>
              <a:t>返回</a:t>
            </a:r>
            <a:endParaRPr lang="zh-CN" altLang="en-US" sz="3500" b="1">
              <a:solidFill>
                <a:srgbClr val="F15A5A"/>
              </a:solidFill>
              <a:effectLst>
                <a:reflection blurRad="6350" stA="53000" endA="300" endPos="35500" dir="5400000" sy="-90000" algn="bl" rotWithShape="0"/>
              </a:effectLst>
            </a:endParaRPr>
          </a:p>
        </p:txBody>
      </p:sp>
      <p:pic>
        <p:nvPicPr>
          <p:cNvPr id="2" name="图片 1" descr="9@CRB$W~RA`5L~T4KKPCCU1"/>
          <p:cNvPicPr>
            <a:picLocks noChangeAspect="1"/>
          </p:cNvPicPr>
          <p:nvPr/>
        </p:nvPicPr>
        <p:blipFill>
          <a:blip r:embed="rId3"/>
          <a:stretch>
            <a:fillRect/>
          </a:stretch>
        </p:blipFill>
        <p:spPr>
          <a:xfrm>
            <a:off x="1908810" y="1691005"/>
            <a:ext cx="7606030" cy="2945765"/>
          </a:xfrm>
          <a:prstGeom prst="rect">
            <a:avLst/>
          </a:prstGeom>
        </p:spPr>
      </p:pic>
    </p:spTree>
    <p:custDataLst>
      <p:tags r:id="rId4"/>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矩形 7"/>
          <p:cNvSpPr/>
          <p:nvPr/>
        </p:nvSpPr>
        <p:spPr>
          <a:xfrm>
            <a:off x="-41593" y="971550"/>
            <a:ext cx="12276138" cy="5461000"/>
          </a:xfrm>
          <a:prstGeom prst="rect">
            <a:avLst/>
          </a:prstGeom>
          <a:solidFill>
            <a:schemeClr val="bg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196" name="矩形 10">
            <a:hlinkClick r:id="rId2" action="ppaction://hlinksldjump"/>
          </p:cNvPr>
          <p:cNvSpPr>
            <a:spLocks noChangeArrowheads="1"/>
          </p:cNvSpPr>
          <p:nvPr/>
        </p:nvSpPr>
        <p:spPr bwMode="auto">
          <a:xfrm>
            <a:off x="1536700" y="3088323"/>
            <a:ext cx="3587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Wingdings" panose="05000000000000000000" pitchFamily="2" charset="2"/>
              <a:buChar char="u"/>
            </a:pPr>
            <a:r>
              <a:rPr lang="en-US" altLang="zh-CN" sz="2400" b="1" dirty="0">
                <a:solidFill>
                  <a:schemeClr val="bg1"/>
                </a:solidFill>
                <a:latin typeface="微软雅黑" panose="020B0503020204020204" charset="-122"/>
                <a:ea typeface="微软雅黑" panose="020B0503020204020204" charset="-122"/>
              </a:rPr>
              <a:t>3.</a:t>
            </a:r>
            <a:r>
              <a:rPr lang="zh-CN" altLang="en-US" sz="2400" b="1" dirty="0">
                <a:solidFill>
                  <a:schemeClr val="bg1"/>
                </a:solidFill>
                <a:latin typeface="微软雅黑" panose="020B0503020204020204" charset="-122"/>
                <a:ea typeface="微软雅黑" panose="020B0503020204020204" charset="-122"/>
              </a:rPr>
              <a:t>项目技术</a:t>
            </a:r>
            <a:endParaRPr lang="zh-CN" altLang="en-US" sz="2400" b="1" dirty="0">
              <a:solidFill>
                <a:schemeClr val="bg1"/>
              </a:solidFill>
              <a:latin typeface="微软雅黑" panose="020B0503020204020204" charset="-122"/>
              <a:ea typeface="微软雅黑" panose="020B0503020204020204" charset="-122"/>
            </a:endParaRPr>
          </a:p>
        </p:txBody>
      </p:sp>
      <p:sp>
        <p:nvSpPr>
          <p:cNvPr id="8197" name="矩形 11">
            <a:hlinkClick r:id="rId3" action="ppaction://hlinksldjump"/>
          </p:cNvPr>
          <p:cNvSpPr>
            <a:spLocks noChangeArrowheads="1"/>
          </p:cNvSpPr>
          <p:nvPr/>
        </p:nvSpPr>
        <p:spPr bwMode="auto">
          <a:xfrm>
            <a:off x="6965950" y="1577340"/>
            <a:ext cx="3587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Wingdings" panose="05000000000000000000" pitchFamily="2" charset="2"/>
              <a:buChar char="u"/>
            </a:pPr>
            <a:r>
              <a:rPr lang="en-US" altLang="zh-CN" sz="2400" b="1" dirty="0">
                <a:solidFill>
                  <a:schemeClr val="bg1"/>
                </a:solidFill>
                <a:latin typeface="微软雅黑" panose="020B0503020204020204" charset="-122"/>
                <a:ea typeface="微软雅黑" panose="020B0503020204020204" charset="-122"/>
              </a:rPr>
              <a:t>2.</a:t>
            </a:r>
            <a:r>
              <a:rPr lang="zh-CN" altLang="en-US" sz="2400" b="1" dirty="0">
                <a:solidFill>
                  <a:schemeClr val="bg1"/>
                </a:solidFill>
                <a:latin typeface="微软雅黑" panose="020B0503020204020204" charset="-122"/>
                <a:ea typeface="微软雅黑" panose="020B0503020204020204" charset="-122"/>
              </a:rPr>
              <a:t>项目介绍</a:t>
            </a:r>
            <a:endParaRPr lang="zh-CN" altLang="en-US" sz="2400" b="1" dirty="0">
              <a:solidFill>
                <a:schemeClr val="bg1"/>
              </a:solidFill>
              <a:latin typeface="微软雅黑" panose="020B0503020204020204" charset="-122"/>
              <a:ea typeface="微软雅黑" panose="020B0503020204020204" charset="-122"/>
            </a:endParaRPr>
          </a:p>
        </p:txBody>
      </p:sp>
      <p:sp>
        <p:nvSpPr>
          <p:cNvPr id="8198" name="矩形 12">
            <a:hlinkClick r:id="rId4" action="ppaction://hlinksldjump"/>
          </p:cNvPr>
          <p:cNvSpPr>
            <a:spLocks noChangeArrowheads="1"/>
          </p:cNvSpPr>
          <p:nvPr/>
        </p:nvSpPr>
        <p:spPr bwMode="auto">
          <a:xfrm>
            <a:off x="1536700" y="1577340"/>
            <a:ext cx="3587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Wingdings" panose="05000000000000000000" pitchFamily="2" charset="2"/>
              <a:buChar char="u"/>
            </a:pPr>
            <a:r>
              <a:rPr lang="en-US" altLang="zh-CN" sz="2400" b="1" dirty="0">
                <a:solidFill>
                  <a:schemeClr val="bg1"/>
                </a:solidFill>
                <a:latin typeface="微软雅黑" panose="020B0503020204020204" charset="-122"/>
                <a:ea typeface="微软雅黑" panose="020B0503020204020204" charset="-122"/>
              </a:rPr>
              <a:t>1.</a:t>
            </a:r>
            <a:r>
              <a:rPr lang="zh-CN" altLang="en-US" sz="2400" b="1" dirty="0">
                <a:solidFill>
                  <a:schemeClr val="bg1"/>
                </a:solidFill>
                <a:latin typeface="微软雅黑" panose="020B0503020204020204" charset="-122"/>
                <a:ea typeface="微软雅黑" panose="020B0503020204020204" charset="-122"/>
              </a:rPr>
              <a:t>小组介绍</a:t>
            </a:r>
            <a:endParaRPr lang="zh-CN" altLang="en-US" sz="2400" b="1" dirty="0">
              <a:solidFill>
                <a:schemeClr val="bg1"/>
              </a:solidFill>
              <a:latin typeface="微软雅黑" panose="020B0503020204020204" charset="-122"/>
              <a:ea typeface="微软雅黑" panose="020B0503020204020204" charset="-122"/>
            </a:endParaRPr>
          </a:p>
        </p:txBody>
      </p:sp>
      <p:sp>
        <p:nvSpPr>
          <p:cNvPr id="8199" name="矩形 13">
            <a:hlinkClick r:id="rId5" action="ppaction://hlinksldjump"/>
          </p:cNvPr>
          <p:cNvSpPr>
            <a:spLocks noChangeArrowheads="1"/>
          </p:cNvSpPr>
          <p:nvPr/>
        </p:nvSpPr>
        <p:spPr bwMode="auto">
          <a:xfrm>
            <a:off x="1536700" y="4524693"/>
            <a:ext cx="3587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Wingdings" panose="05000000000000000000" pitchFamily="2" charset="2"/>
              <a:buChar char="u"/>
            </a:pPr>
            <a:r>
              <a:rPr lang="en-US" altLang="zh-CN" sz="2400" b="1" dirty="0">
                <a:solidFill>
                  <a:schemeClr val="bg1"/>
                </a:solidFill>
                <a:latin typeface="微软雅黑" panose="020B0503020204020204" charset="-122"/>
                <a:ea typeface="微软雅黑" panose="020B0503020204020204" charset="-122"/>
              </a:rPr>
              <a:t>4.</a:t>
            </a:r>
            <a:r>
              <a:rPr lang="zh-CN" altLang="en-US" sz="2400" b="1" dirty="0">
                <a:solidFill>
                  <a:schemeClr val="bg1"/>
                </a:solidFill>
                <a:latin typeface="微软雅黑" panose="020B0503020204020204" charset="-122"/>
                <a:ea typeface="微软雅黑" panose="020B0503020204020204" charset="-122"/>
              </a:rPr>
              <a:t>项目总结</a:t>
            </a:r>
            <a:endParaRPr lang="zh-CN" altLang="en-US" sz="2400" b="1" dirty="0">
              <a:solidFill>
                <a:schemeClr val="bg1"/>
              </a:solidFill>
              <a:latin typeface="微软雅黑" panose="020B0503020204020204" charset="-122"/>
              <a:ea typeface="微软雅黑" panose="020B0503020204020204" charset="-122"/>
            </a:endParaRPr>
          </a:p>
        </p:txBody>
      </p:sp>
      <p:sp>
        <p:nvSpPr>
          <p:cNvPr id="15" name="矩形 14"/>
          <p:cNvSpPr/>
          <p:nvPr/>
        </p:nvSpPr>
        <p:spPr>
          <a:xfrm>
            <a:off x="1064895" y="355600"/>
            <a:ext cx="1673860" cy="993775"/>
          </a:xfrm>
          <a:prstGeom prst="rect">
            <a:avLst/>
          </a:prstGeom>
        </p:spPr>
        <p:txBody>
          <a:bodyPr wrap="none">
            <a:spAutoFit/>
          </a:bodyPr>
          <a:lstStyle/>
          <a:p>
            <a:pPr algn="ctr" eaLnBrk="1" fontAlgn="auto" hangingPunct="1">
              <a:spcBef>
                <a:spcPts val="0"/>
              </a:spcBef>
              <a:spcAft>
                <a:spcPts val="0"/>
              </a:spcAft>
              <a:defRPr/>
            </a:pPr>
            <a:r>
              <a:rPr lang="zh-CN" altLang="en-US" sz="5865"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目录</a:t>
            </a:r>
            <a:endParaRPr lang="zh-CN" altLang="en-US" sz="5865"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 name="文本框 1">
            <a:hlinkClick r:id="rId6" tooltip="" action="ppaction://hlinksldjump"/>
          </p:cNvPr>
          <p:cNvSpPr txBox="1"/>
          <p:nvPr/>
        </p:nvSpPr>
        <p:spPr>
          <a:xfrm>
            <a:off x="7513320" y="2131060"/>
            <a:ext cx="2742565" cy="368300"/>
          </a:xfrm>
          <a:prstGeom prst="rect">
            <a:avLst/>
          </a:prstGeom>
          <a:noFill/>
        </p:spPr>
        <p:txBody>
          <a:bodyPr wrap="square" rtlCol="0">
            <a:spAutoFit/>
          </a:bodyPr>
          <a:p>
            <a:r>
              <a:rPr lang="zh-CN" altLang="en-US"/>
              <a:t>项目划分</a:t>
            </a:r>
            <a:r>
              <a:rPr lang="en-US" altLang="zh-CN"/>
              <a:t>——</a:t>
            </a:r>
            <a:r>
              <a:rPr lang="zh-CN" altLang="en-US"/>
              <a:t>买家模块</a:t>
            </a:r>
            <a:endParaRPr lang="zh-CN" altLang="en-US"/>
          </a:p>
        </p:txBody>
      </p:sp>
      <p:sp>
        <p:nvSpPr>
          <p:cNvPr id="3" name="文本框 2">
            <a:hlinkClick r:id="rId7" tooltip="" action="ppaction://hlinksldjump"/>
          </p:cNvPr>
          <p:cNvSpPr txBox="1"/>
          <p:nvPr/>
        </p:nvSpPr>
        <p:spPr>
          <a:xfrm>
            <a:off x="7513320" y="2576830"/>
            <a:ext cx="2742565" cy="368300"/>
          </a:xfrm>
          <a:prstGeom prst="rect">
            <a:avLst/>
          </a:prstGeom>
          <a:noFill/>
        </p:spPr>
        <p:txBody>
          <a:bodyPr wrap="square" rtlCol="0">
            <a:spAutoFit/>
          </a:bodyPr>
          <a:p>
            <a:r>
              <a:rPr lang="zh-CN" altLang="en-US"/>
              <a:t>项目划分</a:t>
            </a:r>
            <a:r>
              <a:rPr lang="en-US" altLang="zh-CN"/>
              <a:t>——</a:t>
            </a:r>
            <a:r>
              <a:rPr lang="zh-CN" altLang="en-US"/>
              <a:t>卖</a:t>
            </a:r>
            <a:r>
              <a:rPr lang="zh-CN" altLang="en-US"/>
              <a:t>家模块</a:t>
            </a:r>
            <a:endParaRPr lang="zh-CN" altLang="en-US"/>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5"/>
          <p:cNvGrpSpPr/>
          <p:nvPr/>
        </p:nvGrpSpPr>
        <p:grpSpPr bwMode="auto">
          <a:xfrm>
            <a:off x="885825" y="4184650"/>
            <a:ext cx="4734623" cy="1785938"/>
            <a:chOff x="6641395" y="1686590"/>
            <a:chExt cx="3831340" cy="975679"/>
          </a:xfrm>
          <a:solidFill>
            <a:srgbClr val="C20F2A"/>
          </a:solidFill>
        </p:grpSpPr>
        <p:sp>
          <p:nvSpPr>
            <p:cNvPr id="10" name="Rectangle 4"/>
            <p:cNvSpPr>
              <a:spLocks noChangeArrowheads="1"/>
            </p:cNvSpPr>
            <p:nvPr/>
          </p:nvSpPr>
          <p:spPr bwMode="auto">
            <a:xfrm>
              <a:off x="6641395" y="2006207"/>
              <a:ext cx="3831340" cy="656062"/>
            </a:xfrm>
            <a:prstGeom prst="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文本框 11"/>
            <p:cNvSpPr txBox="1"/>
            <p:nvPr/>
          </p:nvSpPr>
          <p:spPr>
            <a:xfrm>
              <a:off x="6641395" y="1686590"/>
              <a:ext cx="1630391" cy="20186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en-US" altLang="zh-CN" dirty="0"/>
                <a:t> </a:t>
              </a:r>
              <a:endParaRPr lang="zh-CN" altLang="en-US" dirty="0"/>
            </a:p>
          </p:txBody>
        </p:sp>
      </p:grpSp>
      <p:sp>
        <p:nvSpPr>
          <p:cNvPr id="20525" name="文本框 25"/>
          <p:cNvSpPr txBox="1">
            <a:spLocks noChangeArrowheads="1"/>
          </p:cNvSpPr>
          <p:nvPr/>
        </p:nvSpPr>
        <p:spPr bwMode="auto">
          <a:xfrm>
            <a:off x="994728" y="4992053"/>
            <a:ext cx="4516437" cy="755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查看商品，查询商品</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添加供应商</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添加用户</a:t>
            </a:r>
            <a:endParaRPr lang="zh-CN" altLang="en-US" sz="1600" dirty="0">
              <a:solidFill>
                <a:schemeClr val="tx1">
                  <a:lumMod val="85000"/>
                  <a:lumOff val="15000"/>
                </a:schemeClr>
              </a:solidFill>
              <a:latin typeface="微软雅黑" panose="020B0503020204020204" charset="-122"/>
              <a:ea typeface="微软雅黑" panose="020B0503020204020204" charset="-122"/>
            </a:endParaRPr>
          </a:p>
        </p:txBody>
      </p:sp>
      <p:sp>
        <p:nvSpPr>
          <p:cNvPr id="20526" name="文本框 13"/>
          <p:cNvSpPr txBox="1">
            <a:spLocks noChangeArrowheads="1"/>
          </p:cNvSpPr>
          <p:nvPr/>
        </p:nvSpPr>
        <p:spPr bwMode="auto">
          <a:xfrm>
            <a:off x="1219614" y="4184650"/>
            <a:ext cx="2868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chemeClr val="bg1"/>
                </a:solidFill>
                <a:latin typeface="微软雅黑" panose="020B0503020204020204" charset="-122"/>
                <a:ea typeface="微软雅黑" panose="020B0503020204020204" charset="-122"/>
              </a:rPr>
              <a:t>卖</a:t>
            </a:r>
            <a:r>
              <a:rPr lang="zh-CN" altLang="en-US" sz="1800" b="1" dirty="0">
                <a:solidFill>
                  <a:schemeClr val="bg1"/>
                </a:solidFill>
                <a:latin typeface="微软雅黑" panose="020B0503020204020204" charset="-122"/>
                <a:ea typeface="微软雅黑" panose="020B0503020204020204" charset="-122"/>
              </a:rPr>
              <a:t>家功能</a:t>
            </a:r>
            <a:endParaRPr lang="zh-CN" altLang="en-US" sz="1800" b="1" dirty="0">
              <a:solidFill>
                <a:schemeClr val="bg1"/>
              </a:solidFill>
              <a:latin typeface="微软雅黑" panose="020B0503020204020204" charset="-122"/>
              <a:ea typeface="微软雅黑" panose="020B0503020204020204" charset="-122"/>
            </a:endParaRPr>
          </a:p>
        </p:txBody>
      </p:sp>
      <p:sp>
        <p:nvSpPr>
          <p:cNvPr id="13" name="矩形 12"/>
          <p:cNvSpPr/>
          <p:nvPr>
            <p:custDataLst>
              <p:tags r:id="rId1"/>
            </p:custDataLst>
          </p:nvPr>
        </p:nvSpPr>
        <p:spPr>
          <a:xfrm>
            <a:off x="1529496" y="323850"/>
            <a:ext cx="2737704" cy="521970"/>
          </a:xfrm>
          <a:prstGeom prst="rect">
            <a:avLst/>
          </a:prstGeom>
        </p:spPr>
        <p:txBody>
          <a:bodyPr wrap="square">
            <a:spAutoFit/>
          </a:bodyPr>
          <a:lstStyle/>
          <a:p>
            <a:pPr algn="ctr" eaLnBrk="1" fontAlgn="auto" hangingPunct="1">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卖</a:t>
            </a: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家功能</a:t>
            </a:r>
            <a:r>
              <a:rPr lang="en-US" altLang="zh-CN"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查询</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5" name="矩形 4">
            <a:hlinkClick r:id="rId2" action="ppaction://hlinksldjump"/>
          </p:cNvPr>
          <p:cNvSpPr/>
          <p:nvPr/>
        </p:nvSpPr>
        <p:spPr>
          <a:xfrm>
            <a:off x="10065385" y="5343525"/>
            <a:ext cx="1839595" cy="629920"/>
          </a:xfrm>
          <a:prstGeom prst="rect">
            <a:avLst/>
          </a:prstGeom>
          <a:noFill/>
          <a:ln>
            <a:noFill/>
          </a:ln>
          <a:effectLst>
            <a:outerShdw dist="50800" dir="5400000" sx="1000" sy="1000" algn="ctr" rotWithShape="0">
              <a:srgbClr val="000000">
                <a:alpha val="100000"/>
              </a:srgbClr>
            </a:outerShdw>
            <a:reflection blurRad="6350" stA="50000" endA="300" endPos="90000" dir="5400000" sy="-100000" algn="bl" rotWithShape="0"/>
          </a:effectLst>
          <a:scene3d>
            <a:camera prst="orthographicFront"/>
            <a:lightRig rig="threePt" dir="t"/>
          </a:scene3d>
          <a:sp3d/>
        </p:spPr>
        <p:txBody>
          <a:bodyPr wrap="square" rtlCol="0" anchor="t">
            <a:spAutoFit/>
          </a:bodyPr>
          <a:p>
            <a:pPr algn="ctr"/>
            <a:r>
              <a:rPr lang="zh-CN" altLang="en-US" sz="3500" b="1">
                <a:solidFill>
                  <a:srgbClr val="F15A5A"/>
                </a:solidFill>
                <a:effectLst>
                  <a:reflection blurRad="6350" stA="53000" endA="300" endPos="35500" dir="5400000" sy="-90000" algn="bl" rotWithShape="0"/>
                </a:effectLst>
              </a:rPr>
              <a:t>返回</a:t>
            </a:r>
            <a:endParaRPr lang="zh-CN" altLang="en-US" sz="3500" b="1">
              <a:solidFill>
                <a:srgbClr val="F15A5A"/>
              </a:solidFill>
              <a:effectLst>
                <a:reflection blurRad="6350" stA="53000" endA="300" endPos="35500" dir="5400000" sy="-90000" algn="bl" rotWithShape="0"/>
              </a:effectLst>
            </a:endParaRPr>
          </a:p>
        </p:txBody>
      </p:sp>
      <p:pic>
        <p:nvPicPr>
          <p:cNvPr id="2" name="图片 1" descr="B5P1JL`4CS7QA`~)RZ`10MC"/>
          <p:cNvPicPr>
            <a:picLocks noChangeAspect="1"/>
          </p:cNvPicPr>
          <p:nvPr/>
        </p:nvPicPr>
        <p:blipFill>
          <a:blip r:embed="rId3"/>
          <a:stretch>
            <a:fillRect/>
          </a:stretch>
        </p:blipFill>
        <p:spPr>
          <a:xfrm>
            <a:off x="2103755" y="1546225"/>
            <a:ext cx="8442325" cy="3223260"/>
          </a:xfrm>
          <a:prstGeom prst="rect">
            <a:avLst/>
          </a:prstGeom>
        </p:spPr>
      </p:pic>
      <p:pic>
        <p:nvPicPr>
          <p:cNvPr id="6" name="图片 5" descr="1PNIL[Y_1FW%D{O0QE71AML"/>
          <p:cNvPicPr>
            <a:picLocks noChangeAspect="1"/>
          </p:cNvPicPr>
          <p:nvPr/>
        </p:nvPicPr>
        <p:blipFill>
          <a:blip r:embed="rId4"/>
          <a:stretch>
            <a:fillRect/>
          </a:stretch>
        </p:blipFill>
        <p:spPr>
          <a:xfrm>
            <a:off x="885825" y="3414395"/>
            <a:ext cx="10058400" cy="1929130"/>
          </a:xfrm>
          <a:prstGeom prst="rect">
            <a:avLst/>
          </a:prstGeom>
        </p:spPr>
      </p:pic>
    </p:spTree>
    <p:custDataLst>
      <p:tags r:id="rId5"/>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5"/>
          <p:cNvGrpSpPr/>
          <p:nvPr/>
        </p:nvGrpSpPr>
        <p:grpSpPr bwMode="auto">
          <a:xfrm>
            <a:off x="885825" y="4184650"/>
            <a:ext cx="4734623" cy="1785938"/>
            <a:chOff x="6641395" y="1686590"/>
            <a:chExt cx="3831340" cy="975679"/>
          </a:xfrm>
          <a:solidFill>
            <a:srgbClr val="C20F2A"/>
          </a:solidFill>
        </p:grpSpPr>
        <p:sp>
          <p:nvSpPr>
            <p:cNvPr id="10" name="Rectangle 4"/>
            <p:cNvSpPr>
              <a:spLocks noChangeArrowheads="1"/>
            </p:cNvSpPr>
            <p:nvPr/>
          </p:nvSpPr>
          <p:spPr bwMode="auto">
            <a:xfrm>
              <a:off x="6641395" y="2006207"/>
              <a:ext cx="3831340" cy="656062"/>
            </a:xfrm>
            <a:prstGeom prst="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文本框 11"/>
            <p:cNvSpPr txBox="1"/>
            <p:nvPr/>
          </p:nvSpPr>
          <p:spPr>
            <a:xfrm>
              <a:off x="6641395" y="1686590"/>
              <a:ext cx="1630391" cy="20186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en-US" altLang="zh-CN" dirty="0"/>
                <a:t> </a:t>
              </a:r>
              <a:endParaRPr lang="zh-CN" altLang="en-US" dirty="0"/>
            </a:p>
          </p:txBody>
        </p:sp>
      </p:grpSp>
      <p:sp>
        <p:nvSpPr>
          <p:cNvPr id="20525" name="文本框 25"/>
          <p:cNvSpPr txBox="1">
            <a:spLocks noChangeArrowheads="1"/>
          </p:cNvSpPr>
          <p:nvPr/>
        </p:nvSpPr>
        <p:spPr bwMode="auto">
          <a:xfrm>
            <a:off x="994728" y="4947603"/>
            <a:ext cx="4516437"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endParaRPr lang="en-US" altLang="zh-CN" sz="1600" dirty="0">
              <a:solidFill>
                <a:schemeClr val="bg1"/>
              </a:solidFill>
              <a:latin typeface="微软雅黑" panose="020B0503020204020204" charset="-122"/>
              <a:ea typeface="微软雅黑" panose="020B0503020204020204" charset="-122"/>
            </a:endParaRPr>
          </a:p>
          <a:p>
            <a:pPr eaLnBrk="1" hangingPunct="1">
              <a:lnSpc>
                <a:spcPct val="100000"/>
              </a:lnSpc>
              <a:spcBef>
                <a:spcPct val="0"/>
              </a:spcBef>
              <a:buFontTx/>
              <a:buNone/>
            </a:pPr>
            <a:r>
              <a:rPr lang="zh-CN" altLang="en-US" sz="1600" dirty="0">
                <a:solidFill>
                  <a:schemeClr val="bg1"/>
                </a:solidFill>
                <a:latin typeface="微软雅黑" panose="020B0503020204020204" charset="-122"/>
                <a:ea typeface="微软雅黑" panose="020B0503020204020204" charset="-122"/>
              </a:rPr>
              <a:t>卖家可以监控后台信息</a:t>
            </a:r>
            <a:endParaRPr lang="zh-CN" altLang="en-US" sz="1600" dirty="0">
              <a:solidFill>
                <a:schemeClr val="bg1"/>
              </a:solidFill>
              <a:latin typeface="微软雅黑" panose="020B0503020204020204" charset="-122"/>
              <a:ea typeface="微软雅黑" panose="020B0503020204020204" charset="-122"/>
            </a:endParaRPr>
          </a:p>
        </p:txBody>
      </p:sp>
      <p:sp>
        <p:nvSpPr>
          <p:cNvPr id="20526" name="文本框 13"/>
          <p:cNvSpPr txBox="1">
            <a:spLocks noChangeArrowheads="1"/>
          </p:cNvSpPr>
          <p:nvPr/>
        </p:nvSpPr>
        <p:spPr bwMode="auto">
          <a:xfrm>
            <a:off x="1372235" y="4185603"/>
            <a:ext cx="2868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chemeClr val="bg1"/>
                </a:solidFill>
                <a:latin typeface="微软雅黑" panose="020B0503020204020204" charset="-122"/>
                <a:ea typeface="微软雅黑" panose="020B0503020204020204" charset="-122"/>
              </a:rPr>
              <a:t>卖家监控</a:t>
            </a:r>
            <a:endParaRPr lang="zh-CN" altLang="en-US" sz="1800" b="1" dirty="0">
              <a:solidFill>
                <a:schemeClr val="bg1"/>
              </a:solidFill>
              <a:latin typeface="微软雅黑" panose="020B0503020204020204" charset="-122"/>
              <a:ea typeface="微软雅黑" panose="020B0503020204020204" charset="-122"/>
            </a:endParaRPr>
          </a:p>
        </p:txBody>
      </p:sp>
      <p:sp>
        <p:nvSpPr>
          <p:cNvPr id="13" name="矩形 12"/>
          <p:cNvSpPr/>
          <p:nvPr>
            <p:custDataLst>
              <p:tags r:id="rId1"/>
            </p:custDataLst>
          </p:nvPr>
        </p:nvSpPr>
        <p:spPr>
          <a:xfrm>
            <a:off x="1412240" y="334010"/>
            <a:ext cx="2373630" cy="521970"/>
          </a:xfrm>
          <a:prstGeom prst="rect">
            <a:avLst/>
          </a:prstGeom>
        </p:spPr>
        <p:txBody>
          <a:bodyPr wrap="none">
            <a:spAutoFit/>
          </a:bodyPr>
          <a:lstStyle/>
          <a:p>
            <a:pPr algn="ctr" eaLnBrk="1" fontAlgn="auto" hangingPunct="1">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监控</a:t>
            </a:r>
            <a:r>
              <a:rPr lang="en-US" altLang="zh-CN"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卖家</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5" name="矩形 4">
            <a:hlinkClick r:id="rId2" action="ppaction://hlinksldjump"/>
          </p:cNvPr>
          <p:cNvSpPr/>
          <p:nvPr/>
        </p:nvSpPr>
        <p:spPr>
          <a:xfrm>
            <a:off x="10065385" y="5343525"/>
            <a:ext cx="1839595" cy="629920"/>
          </a:xfrm>
          <a:prstGeom prst="rect">
            <a:avLst/>
          </a:prstGeom>
          <a:noFill/>
          <a:ln>
            <a:noFill/>
          </a:ln>
          <a:effectLst>
            <a:outerShdw dist="50800" dir="5400000" sx="1000" sy="1000" algn="ctr" rotWithShape="0">
              <a:srgbClr val="000000">
                <a:alpha val="100000"/>
              </a:srgbClr>
            </a:outerShdw>
            <a:reflection blurRad="6350" stA="50000" endA="300" endPos="90000" dir="5400000" sy="-100000" algn="bl" rotWithShape="0"/>
          </a:effectLst>
          <a:scene3d>
            <a:camera prst="orthographicFront"/>
            <a:lightRig rig="threePt" dir="t"/>
          </a:scene3d>
          <a:sp3d/>
        </p:spPr>
        <p:txBody>
          <a:bodyPr wrap="square" rtlCol="0" anchor="t">
            <a:spAutoFit/>
          </a:bodyPr>
          <a:p>
            <a:pPr algn="ctr"/>
            <a:r>
              <a:rPr lang="zh-CN" altLang="en-US" sz="3500" b="1">
                <a:solidFill>
                  <a:srgbClr val="F15A5A"/>
                </a:solidFill>
                <a:effectLst>
                  <a:reflection blurRad="6350" stA="53000" endA="300" endPos="35500" dir="5400000" sy="-90000" algn="bl" rotWithShape="0"/>
                </a:effectLst>
              </a:rPr>
              <a:t>返回</a:t>
            </a:r>
            <a:endParaRPr lang="zh-CN" altLang="en-US" sz="3500" b="1">
              <a:solidFill>
                <a:srgbClr val="F15A5A"/>
              </a:solidFill>
              <a:effectLst>
                <a:reflection blurRad="6350" stA="53000" endA="300" endPos="35500" dir="5400000" sy="-90000" algn="bl" rotWithShape="0"/>
              </a:effectLst>
            </a:endParaRPr>
          </a:p>
        </p:txBody>
      </p:sp>
      <p:pic>
        <p:nvPicPr>
          <p:cNvPr id="3" name="图片 2" descr="(E7KLG$$[BA135VMR%IMBX7"/>
          <p:cNvPicPr>
            <a:picLocks noChangeAspect="1"/>
          </p:cNvPicPr>
          <p:nvPr/>
        </p:nvPicPr>
        <p:blipFill>
          <a:blip r:embed="rId3"/>
          <a:stretch>
            <a:fillRect/>
          </a:stretch>
        </p:blipFill>
        <p:spPr>
          <a:xfrm>
            <a:off x="885825" y="1506220"/>
            <a:ext cx="4622165" cy="3263265"/>
          </a:xfrm>
          <a:prstGeom prst="rect">
            <a:avLst/>
          </a:prstGeom>
        </p:spPr>
      </p:pic>
      <p:pic>
        <p:nvPicPr>
          <p:cNvPr id="4" name="图片 3" descr="8~7791YVMQ8U_OZ[8`ZYB`P"/>
          <p:cNvPicPr>
            <a:picLocks noChangeAspect="1"/>
          </p:cNvPicPr>
          <p:nvPr/>
        </p:nvPicPr>
        <p:blipFill>
          <a:blip r:embed="rId4"/>
          <a:stretch>
            <a:fillRect/>
          </a:stretch>
        </p:blipFill>
        <p:spPr>
          <a:xfrm>
            <a:off x="5620385" y="1377315"/>
            <a:ext cx="5718175" cy="3521075"/>
          </a:xfrm>
          <a:prstGeom prst="rect">
            <a:avLst/>
          </a:prstGeom>
        </p:spPr>
      </p:pic>
      <p:pic>
        <p:nvPicPr>
          <p:cNvPr id="6" name="图片 5" descr="`Z%Z8URRI(U15V2R4@M54XT"/>
          <p:cNvPicPr>
            <a:picLocks noChangeAspect="1"/>
          </p:cNvPicPr>
          <p:nvPr/>
        </p:nvPicPr>
        <p:blipFill>
          <a:blip r:embed="rId5"/>
          <a:stretch>
            <a:fillRect/>
          </a:stretch>
        </p:blipFill>
        <p:spPr>
          <a:xfrm>
            <a:off x="2972435" y="4185920"/>
            <a:ext cx="6626225" cy="2063750"/>
          </a:xfrm>
          <a:prstGeom prst="rect">
            <a:avLst/>
          </a:prstGeom>
        </p:spPr>
      </p:pic>
    </p:spTree>
    <p:custDataLst>
      <p:tags r:id="rId6"/>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a:hlinkClick r:id="rId1" action="ppaction://hlinksldjump"/>
          </p:cNvPr>
          <p:cNvSpPr txBox="1"/>
          <p:nvPr>
            <p:custDataLst>
              <p:tags r:id="rId2"/>
            </p:custDataLst>
          </p:nvPr>
        </p:nvSpPr>
        <p:spPr bwMode="auto">
          <a:xfrm>
            <a:off x="1131032" y="1441976"/>
            <a:ext cx="1374424" cy="248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357505"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just">
              <a:spcBef>
                <a:spcPts val="760"/>
              </a:spcBef>
              <a:buClr>
                <a:srgbClr val="C94D4D"/>
              </a:buClr>
              <a:buSzPct val="60000"/>
              <a:buNone/>
            </a:pPr>
            <a:r>
              <a:rPr lang="en-US" altLang="zh-CN" sz="16600" i="1" dirty="0">
                <a:solidFill>
                  <a:schemeClr val="bg1"/>
                </a:solidFill>
                <a:latin typeface="+mn-lt"/>
                <a:ea typeface="+mn-ea"/>
              </a:rPr>
              <a:t>3</a:t>
            </a:r>
            <a:endParaRPr lang="en-US" altLang="zh-CN" sz="16600" i="1" dirty="0">
              <a:solidFill>
                <a:schemeClr val="bg1"/>
              </a:solidFill>
              <a:latin typeface="+mn-lt"/>
              <a:ea typeface="+mn-ea"/>
            </a:endParaRPr>
          </a:p>
        </p:txBody>
      </p:sp>
      <p:sp>
        <p:nvSpPr>
          <p:cNvPr id="2" name="标题 1"/>
          <p:cNvSpPr>
            <a:spLocks noGrp="1"/>
          </p:cNvSpPr>
          <p:nvPr>
            <p:ph type="title"/>
            <p:custDataLst>
              <p:tags r:id="rId3"/>
            </p:custDataLst>
          </p:nvPr>
        </p:nvSpPr>
        <p:spPr/>
        <p:txBody>
          <a:bodyPr>
            <a:normAutofit/>
          </a:bodyPr>
          <a:lstStyle/>
          <a:p>
            <a:r>
              <a:rPr lang="zh-CN" altLang="en-US" dirty="0"/>
              <a:t>项目技术介绍</a:t>
            </a:r>
            <a:endParaRPr lang="zh-CN" altLang="en-US" dirty="0"/>
          </a:p>
        </p:txBody>
      </p:sp>
      <p:sp>
        <p:nvSpPr>
          <p:cNvPr id="3" name="文本占位符 2"/>
          <p:cNvSpPr>
            <a:spLocks noGrp="1"/>
          </p:cNvSpPr>
          <p:nvPr>
            <p:ph type="body" idx="1"/>
            <p:custDataLst>
              <p:tags r:id="rId4"/>
            </p:custDataLst>
          </p:nvPr>
        </p:nvSpPr>
        <p:spPr/>
        <p:txBody>
          <a:bodyPr>
            <a:normAutofit/>
          </a:bodyPr>
          <a:lstStyle/>
          <a:p>
            <a:r>
              <a:rPr lang="zh-CN" altLang="en-US" sz="2000" dirty="0"/>
              <a:t>学到猝死</a:t>
            </a:r>
            <a:endParaRPr lang="zh-CN" altLang="en-US" sz="2000" dirty="0"/>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500"/>
                                        <p:tgtEl>
                                          <p:spTgt spid="30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剪去对角的矩形 5"/>
          <p:cNvSpPr/>
          <p:nvPr/>
        </p:nvSpPr>
        <p:spPr>
          <a:xfrm>
            <a:off x="1920875" y="2263775"/>
            <a:ext cx="2103438" cy="3803650"/>
          </a:xfrm>
          <a:prstGeom prst="snip2Diag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剪去对角的矩形 6"/>
          <p:cNvSpPr/>
          <p:nvPr/>
        </p:nvSpPr>
        <p:spPr>
          <a:xfrm>
            <a:off x="5014913" y="2263775"/>
            <a:ext cx="2103437" cy="3803650"/>
          </a:xfrm>
          <a:prstGeom prst="snip2Diag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剪去对角的矩形 8"/>
          <p:cNvSpPr/>
          <p:nvPr/>
        </p:nvSpPr>
        <p:spPr>
          <a:xfrm>
            <a:off x="8156575" y="2263775"/>
            <a:ext cx="2105025" cy="3803650"/>
          </a:xfrm>
          <a:prstGeom prst="snip2Diag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 name="文本框 21"/>
          <p:cNvSpPr txBox="1"/>
          <p:nvPr/>
        </p:nvSpPr>
        <p:spPr>
          <a:xfrm>
            <a:off x="2258003" y="3981361"/>
            <a:ext cx="1430338" cy="368300"/>
          </a:xfrm>
          <a:prstGeom prst="rect">
            <a:avLst/>
          </a:prstGeom>
          <a:noFill/>
        </p:spPr>
        <p:txBody>
          <a:bodyPr>
            <a:spAutoFit/>
          </a:bodyPr>
          <a:lstStyle/>
          <a:p>
            <a:pPr algn="ctr" eaLnBrk="1" fontAlgn="auto" hangingPunct="1">
              <a:spcBef>
                <a:spcPts val="0"/>
              </a:spcBef>
              <a:spcAft>
                <a:spcPts val="0"/>
              </a:spcAft>
              <a:defRPr/>
            </a:pPr>
            <a:r>
              <a:rPr lang="en-US" altLang="zh-CN" dirty="0">
                <a:gradFill>
                  <a:gsLst>
                    <a:gs pos="0">
                      <a:srgbClr val="FE4444"/>
                    </a:gs>
                    <a:gs pos="100000">
                      <a:srgbClr val="832B2B"/>
                    </a:gs>
                  </a:gsLst>
                  <a:lin scaled="0"/>
                </a:gradFill>
                <a:latin typeface="微软雅黑" panose="020B0503020204020204" charset="-122"/>
                <a:ea typeface="微软雅黑" panose="020B0503020204020204" charset="-122"/>
              </a:rPr>
              <a:t>spring</a:t>
            </a:r>
            <a:endParaRPr lang="en-US" altLang="zh-CN" dirty="0">
              <a:gradFill>
                <a:gsLst>
                  <a:gs pos="0">
                    <a:srgbClr val="FE4444"/>
                  </a:gs>
                  <a:gs pos="100000">
                    <a:srgbClr val="832B2B"/>
                  </a:gs>
                </a:gsLst>
                <a:lin scaled="0"/>
              </a:gradFill>
              <a:latin typeface="微软雅黑" panose="020B0503020204020204" charset="-122"/>
              <a:ea typeface="微软雅黑" panose="020B0503020204020204" charset="-122"/>
            </a:endParaRPr>
          </a:p>
        </p:txBody>
      </p:sp>
      <p:sp>
        <p:nvSpPr>
          <p:cNvPr id="23" name="文本框 22"/>
          <p:cNvSpPr txBox="1"/>
          <p:nvPr/>
        </p:nvSpPr>
        <p:spPr>
          <a:xfrm>
            <a:off x="5350986" y="3981361"/>
            <a:ext cx="1430338" cy="368300"/>
          </a:xfrm>
          <a:prstGeom prst="rect">
            <a:avLst/>
          </a:prstGeom>
          <a:noFill/>
        </p:spPr>
        <p:txBody>
          <a:bodyPr>
            <a:spAutoFit/>
          </a:bodyPr>
          <a:lstStyle/>
          <a:p>
            <a:pPr algn="ctr" eaLnBrk="1" fontAlgn="auto" hangingPunct="1">
              <a:spcBef>
                <a:spcPts val="0"/>
              </a:spcBef>
              <a:spcAft>
                <a:spcPts val="0"/>
              </a:spcAft>
              <a:defRPr/>
            </a:pPr>
            <a:r>
              <a:rPr lang="en-US" dirty="0">
                <a:gradFill>
                  <a:gsLst>
                    <a:gs pos="0">
                      <a:srgbClr val="007BD3"/>
                    </a:gs>
                    <a:gs pos="100000">
                      <a:srgbClr val="034373"/>
                    </a:gs>
                  </a:gsLst>
                  <a:lin scaled="0"/>
                </a:gradFill>
                <a:latin typeface="微软雅黑" panose="020B0503020204020204" charset="-122"/>
                <a:ea typeface="微软雅黑" panose="020B0503020204020204" charset="-122"/>
              </a:rPr>
              <a:t>spring mvc</a:t>
            </a:r>
            <a:endParaRPr lang="en-US"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sp>
        <p:nvSpPr>
          <p:cNvPr id="24" name="文本框 21"/>
          <p:cNvSpPr txBox="1">
            <a:spLocks noChangeArrowheads="1"/>
          </p:cNvSpPr>
          <p:nvPr/>
        </p:nvSpPr>
        <p:spPr bwMode="auto">
          <a:xfrm>
            <a:off x="8493918" y="3981361"/>
            <a:ext cx="14303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1800" dirty="0">
                <a:solidFill>
                  <a:srgbClr val="FFC000"/>
                </a:solidFill>
                <a:latin typeface="微软雅黑" panose="020B0503020204020204" charset="-122"/>
                <a:ea typeface="微软雅黑" panose="020B0503020204020204" charset="-122"/>
              </a:rPr>
              <a:t>mybatis</a:t>
            </a:r>
            <a:endParaRPr lang="en-US" altLang="zh-CN" sz="1800" dirty="0">
              <a:solidFill>
                <a:srgbClr val="FFC000"/>
              </a:solidFill>
              <a:latin typeface="微软雅黑" panose="020B0503020204020204" charset="-122"/>
              <a:ea typeface="微软雅黑" panose="020B0503020204020204" charset="-122"/>
            </a:endParaRPr>
          </a:p>
        </p:txBody>
      </p:sp>
      <p:sp>
        <p:nvSpPr>
          <p:cNvPr id="25" name="矩形 24"/>
          <p:cNvSpPr/>
          <p:nvPr>
            <p:custDataLst>
              <p:tags r:id="rId1"/>
            </p:custDataLst>
          </p:nvPr>
        </p:nvSpPr>
        <p:spPr>
          <a:xfrm>
            <a:off x="776603" y="314325"/>
            <a:ext cx="4862830" cy="521970"/>
          </a:xfrm>
          <a:prstGeom prst="rect">
            <a:avLst/>
          </a:prstGeom>
        </p:spPr>
        <p:txBody>
          <a:bodyPr wrap="none">
            <a:spAutoFit/>
          </a:bodyPr>
          <a:lstStyle/>
          <a:p>
            <a:pPr algn="ctr" eaLnBrk="1" fontAlgn="auto" hangingPunct="1">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项目使用的技术</a:t>
            </a:r>
            <a:r>
              <a:rPr lang="en-US" altLang="zh-CN"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买家系统</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4" name="矩形 3">
            <a:hlinkClick r:id="rId2" action="ppaction://hlinksldjump"/>
          </p:cNvPr>
          <p:cNvSpPr/>
          <p:nvPr/>
        </p:nvSpPr>
        <p:spPr>
          <a:xfrm>
            <a:off x="10065385" y="5343525"/>
            <a:ext cx="1839595" cy="629920"/>
          </a:xfrm>
          <a:prstGeom prst="rect">
            <a:avLst/>
          </a:prstGeom>
          <a:noFill/>
          <a:ln>
            <a:noFill/>
          </a:ln>
          <a:effectLst>
            <a:outerShdw dist="50800" dir="5400000" sx="1000" sy="1000" algn="ctr" rotWithShape="0">
              <a:srgbClr val="000000">
                <a:alpha val="100000"/>
              </a:srgbClr>
            </a:outerShdw>
            <a:reflection blurRad="6350" stA="50000" endA="300" endPos="90000" dir="5400000" sy="-100000" algn="bl" rotWithShape="0"/>
          </a:effectLst>
          <a:scene3d>
            <a:camera prst="orthographicFront"/>
            <a:lightRig rig="threePt" dir="t"/>
          </a:scene3d>
          <a:sp3d/>
        </p:spPr>
        <p:txBody>
          <a:bodyPr wrap="square" rtlCol="0" anchor="t">
            <a:spAutoFit/>
          </a:bodyPr>
          <a:p>
            <a:pPr algn="ctr"/>
            <a:r>
              <a:rPr lang="zh-CN" altLang="en-US" sz="3500" b="1">
                <a:solidFill>
                  <a:srgbClr val="F15A5A"/>
                </a:solidFill>
                <a:effectLst>
                  <a:reflection blurRad="6350" stA="53000" endA="300" endPos="35500" dir="5400000" sy="-90000" algn="bl" rotWithShape="0"/>
                </a:effectLst>
              </a:rPr>
              <a:t>返回</a:t>
            </a:r>
            <a:endParaRPr lang="zh-CN" altLang="en-US" sz="3500" b="1">
              <a:solidFill>
                <a:srgbClr val="F15A5A"/>
              </a:solidFill>
              <a:effectLst>
                <a:reflection blurRad="6350" stA="53000" endA="300" endPos="35500" dir="5400000" sy="-90000" algn="bl" rotWithShape="0"/>
              </a:effectLst>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circle(in)">
                                      <p:cBhvr>
                                        <p:cTn id="15" dur="20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circle(in)">
                                      <p:cBhvr>
                                        <p:cTn id="23" dur="20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22" grpId="0"/>
      <p:bldP spid="22" grpId="1"/>
      <p:bldP spid="23" grpId="0"/>
      <p:bldP spid="23" grpId="1"/>
      <p:bldP spid="24" grpId="0"/>
      <p:bldP spid="2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剪去对角的矩形 5"/>
          <p:cNvSpPr/>
          <p:nvPr/>
        </p:nvSpPr>
        <p:spPr>
          <a:xfrm>
            <a:off x="1136015" y="2263775"/>
            <a:ext cx="2103438" cy="3803650"/>
          </a:xfrm>
          <a:prstGeom prst="snip2Diag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剪去对角的矩形 6"/>
          <p:cNvSpPr/>
          <p:nvPr/>
        </p:nvSpPr>
        <p:spPr>
          <a:xfrm>
            <a:off x="3530918" y="2263775"/>
            <a:ext cx="2103437" cy="3803650"/>
          </a:xfrm>
          <a:prstGeom prst="snip2Diag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剪去对角的矩形 8"/>
          <p:cNvSpPr/>
          <p:nvPr/>
        </p:nvSpPr>
        <p:spPr>
          <a:xfrm>
            <a:off x="5961380" y="2263775"/>
            <a:ext cx="2105025" cy="3803650"/>
          </a:xfrm>
          <a:prstGeom prst="snip2Diag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 name="文本框 21"/>
          <p:cNvSpPr txBox="1"/>
          <p:nvPr/>
        </p:nvSpPr>
        <p:spPr>
          <a:xfrm>
            <a:off x="1472508" y="3981361"/>
            <a:ext cx="1430338" cy="645160"/>
          </a:xfrm>
          <a:prstGeom prst="rect">
            <a:avLst/>
          </a:prstGeom>
          <a:noFill/>
        </p:spPr>
        <p:txBody>
          <a:bodyPr>
            <a:spAutoFit/>
          </a:bodyPr>
          <a:lstStyle/>
          <a:p>
            <a:pPr algn="ctr" eaLnBrk="1" fontAlgn="auto" hangingPunct="1">
              <a:spcBef>
                <a:spcPts val="0"/>
              </a:spcBef>
              <a:spcAft>
                <a:spcPts val="0"/>
              </a:spcAft>
              <a:defRPr/>
            </a:pPr>
            <a:r>
              <a:rPr lang="en-US" altLang="zh-CN" dirty="0">
                <a:gradFill>
                  <a:gsLst>
                    <a:gs pos="0">
                      <a:srgbClr val="FE4444"/>
                    </a:gs>
                    <a:gs pos="100000">
                      <a:srgbClr val="832B2B"/>
                    </a:gs>
                  </a:gsLst>
                  <a:lin scaled="0"/>
                </a:gradFill>
                <a:latin typeface="微软雅黑" panose="020B0503020204020204" charset="-122"/>
                <a:ea typeface="微软雅黑" panose="020B0503020204020204" charset="-122"/>
              </a:rPr>
              <a:t>spring boot</a:t>
            </a:r>
            <a:endParaRPr lang="en-US" altLang="zh-CN" dirty="0">
              <a:gradFill>
                <a:gsLst>
                  <a:gs pos="0">
                    <a:srgbClr val="FE4444"/>
                  </a:gs>
                  <a:gs pos="100000">
                    <a:srgbClr val="832B2B"/>
                  </a:gs>
                </a:gsLst>
                <a:lin scaled="0"/>
              </a:gradFill>
              <a:latin typeface="微软雅黑" panose="020B0503020204020204" charset="-122"/>
              <a:ea typeface="微软雅黑" panose="020B0503020204020204" charset="-122"/>
            </a:endParaRPr>
          </a:p>
        </p:txBody>
      </p:sp>
      <p:sp>
        <p:nvSpPr>
          <p:cNvPr id="23" name="文本框 22"/>
          <p:cNvSpPr txBox="1"/>
          <p:nvPr/>
        </p:nvSpPr>
        <p:spPr>
          <a:xfrm>
            <a:off x="3867626" y="3981361"/>
            <a:ext cx="1430338" cy="368300"/>
          </a:xfrm>
          <a:prstGeom prst="rect">
            <a:avLst/>
          </a:prstGeom>
          <a:noFill/>
        </p:spPr>
        <p:txBody>
          <a:bodyPr>
            <a:spAutoFit/>
          </a:bodyPr>
          <a:lstStyle/>
          <a:p>
            <a:pPr algn="ctr" eaLnBrk="1" fontAlgn="auto" hangingPunct="1">
              <a:spcBef>
                <a:spcPts val="0"/>
              </a:spcBef>
              <a:spcAft>
                <a:spcPts val="0"/>
              </a:spcAft>
              <a:defRPr/>
            </a:pPr>
            <a:r>
              <a:rPr lang="en-US" dirty="0">
                <a:gradFill>
                  <a:gsLst>
                    <a:gs pos="0">
                      <a:srgbClr val="007BD3"/>
                    </a:gs>
                    <a:gs pos="100000">
                      <a:srgbClr val="034373"/>
                    </a:gs>
                  </a:gsLst>
                  <a:lin scaled="0"/>
                </a:gradFill>
                <a:latin typeface="微软雅黑" panose="020B0503020204020204" charset="-122"/>
                <a:ea typeface="微软雅黑" panose="020B0503020204020204" charset="-122"/>
              </a:rPr>
              <a:t>spring mvc</a:t>
            </a:r>
            <a:endParaRPr lang="en-US" dirty="0">
              <a:gradFill>
                <a:gsLst>
                  <a:gs pos="0">
                    <a:srgbClr val="007BD3"/>
                  </a:gs>
                  <a:gs pos="100000">
                    <a:srgbClr val="034373"/>
                  </a:gs>
                </a:gsLst>
                <a:lin scaled="0"/>
              </a:gradFill>
              <a:latin typeface="微软雅黑" panose="020B0503020204020204" charset="-122"/>
              <a:ea typeface="微软雅黑" panose="020B0503020204020204" charset="-122"/>
            </a:endParaRPr>
          </a:p>
        </p:txBody>
      </p:sp>
      <p:sp>
        <p:nvSpPr>
          <p:cNvPr id="24" name="文本框 21"/>
          <p:cNvSpPr txBox="1">
            <a:spLocks noChangeArrowheads="1"/>
          </p:cNvSpPr>
          <p:nvPr/>
        </p:nvSpPr>
        <p:spPr bwMode="auto">
          <a:xfrm>
            <a:off x="6368573" y="3981361"/>
            <a:ext cx="14303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1800" dirty="0">
                <a:gradFill>
                  <a:gsLst>
                    <a:gs pos="0">
                      <a:srgbClr val="FBFB11"/>
                    </a:gs>
                    <a:gs pos="100000">
                      <a:srgbClr val="838309"/>
                    </a:gs>
                  </a:gsLst>
                  <a:lin scaled="0"/>
                </a:gradFill>
                <a:latin typeface="微软雅黑" panose="020B0503020204020204" charset="-122"/>
                <a:ea typeface="微软雅黑" panose="020B0503020204020204" charset="-122"/>
              </a:rPr>
              <a:t>mybatis</a:t>
            </a:r>
            <a:endParaRPr lang="en-US" altLang="zh-CN" sz="1800" dirty="0">
              <a:gradFill>
                <a:gsLst>
                  <a:gs pos="0">
                    <a:srgbClr val="FBFB11"/>
                  </a:gs>
                  <a:gs pos="100000">
                    <a:srgbClr val="838309"/>
                  </a:gs>
                </a:gsLst>
                <a:lin scaled="0"/>
              </a:gradFill>
              <a:latin typeface="微软雅黑" panose="020B0503020204020204" charset="-122"/>
              <a:ea typeface="微软雅黑" panose="020B0503020204020204" charset="-122"/>
            </a:endParaRPr>
          </a:p>
        </p:txBody>
      </p:sp>
      <p:sp>
        <p:nvSpPr>
          <p:cNvPr id="25" name="矩形 24"/>
          <p:cNvSpPr/>
          <p:nvPr>
            <p:custDataLst>
              <p:tags r:id="rId1"/>
            </p:custDataLst>
          </p:nvPr>
        </p:nvSpPr>
        <p:spPr>
          <a:xfrm>
            <a:off x="886458" y="334010"/>
            <a:ext cx="4862830" cy="521970"/>
          </a:xfrm>
          <a:prstGeom prst="rect">
            <a:avLst/>
          </a:prstGeom>
        </p:spPr>
        <p:txBody>
          <a:bodyPr wrap="none">
            <a:spAutoFit/>
          </a:bodyPr>
          <a:lstStyle/>
          <a:p>
            <a:pPr algn="ctr" eaLnBrk="1" fontAlgn="auto" hangingPunct="1">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项目使用的技术</a:t>
            </a:r>
            <a:r>
              <a:rPr lang="en-US" altLang="zh-CN"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卖家系统</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4" name="矩形 3">
            <a:hlinkClick r:id="rId2" action="ppaction://hlinksldjump"/>
          </p:cNvPr>
          <p:cNvSpPr/>
          <p:nvPr/>
        </p:nvSpPr>
        <p:spPr>
          <a:xfrm>
            <a:off x="10065385" y="5343525"/>
            <a:ext cx="1839595" cy="629920"/>
          </a:xfrm>
          <a:prstGeom prst="rect">
            <a:avLst/>
          </a:prstGeom>
          <a:noFill/>
          <a:ln>
            <a:noFill/>
          </a:ln>
          <a:effectLst>
            <a:outerShdw dist="50800" dir="5400000" sx="1000" sy="1000" algn="ctr" rotWithShape="0">
              <a:srgbClr val="000000">
                <a:alpha val="100000"/>
              </a:srgbClr>
            </a:outerShdw>
            <a:reflection blurRad="6350" stA="50000" endA="300" endPos="90000" dir="5400000" sy="-100000" algn="bl" rotWithShape="0"/>
          </a:effectLst>
          <a:scene3d>
            <a:camera prst="orthographicFront"/>
            <a:lightRig rig="threePt" dir="t"/>
          </a:scene3d>
          <a:sp3d/>
        </p:spPr>
        <p:txBody>
          <a:bodyPr wrap="square" rtlCol="0" anchor="t">
            <a:spAutoFit/>
          </a:bodyPr>
          <a:p>
            <a:pPr algn="ctr"/>
            <a:r>
              <a:rPr lang="zh-CN" altLang="en-US" sz="3500" b="1">
                <a:solidFill>
                  <a:srgbClr val="F15A5A"/>
                </a:solidFill>
                <a:effectLst>
                  <a:reflection blurRad="6350" stA="53000" endA="300" endPos="35500" dir="5400000" sy="-90000" algn="bl" rotWithShape="0"/>
                </a:effectLst>
              </a:rPr>
              <a:t>返回</a:t>
            </a:r>
            <a:endParaRPr lang="zh-CN" altLang="en-US" sz="3500" b="1">
              <a:solidFill>
                <a:srgbClr val="F15A5A"/>
              </a:solidFill>
              <a:effectLst>
                <a:reflection blurRad="6350" stA="53000" endA="300" endPos="35500" dir="5400000" sy="-90000" algn="bl" rotWithShape="0"/>
              </a:effectLst>
            </a:endParaRPr>
          </a:p>
        </p:txBody>
      </p:sp>
      <p:sp>
        <p:nvSpPr>
          <p:cNvPr id="2" name="剪去对角的矩形 6"/>
          <p:cNvSpPr/>
          <p:nvPr/>
        </p:nvSpPr>
        <p:spPr>
          <a:xfrm>
            <a:off x="8454073" y="2263775"/>
            <a:ext cx="2103437" cy="3803650"/>
          </a:xfrm>
          <a:prstGeom prst="snip2Diag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sp>
        <p:nvSpPr>
          <p:cNvPr id="3" name="文本框 21"/>
          <p:cNvSpPr txBox="1">
            <a:spLocks noChangeArrowheads="1"/>
          </p:cNvSpPr>
          <p:nvPr/>
        </p:nvSpPr>
        <p:spPr bwMode="auto">
          <a:xfrm>
            <a:off x="8791098" y="3981361"/>
            <a:ext cx="14303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1800" dirty="0">
                <a:gradFill>
                  <a:gsLst>
                    <a:gs pos="0">
                      <a:srgbClr val="14CD68"/>
                    </a:gs>
                    <a:gs pos="100000">
                      <a:srgbClr val="0B6E38"/>
                    </a:gs>
                  </a:gsLst>
                  <a:lin scaled="0"/>
                </a:gradFill>
                <a:latin typeface="微软雅黑" panose="020B0503020204020204" charset="-122"/>
                <a:ea typeface="微软雅黑" panose="020B0503020204020204" charset="-122"/>
              </a:rPr>
              <a:t>druid</a:t>
            </a:r>
            <a:endParaRPr lang="en-US" altLang="zh-CN" sz="1800" dirty="0">
              <a:gradFill>
                <a:gsLst>
                  <a:gs pos="0">
                    <a:srgbClr val="14CD68"/>
                  </a:gs>
                  <a:gs pos="100000">
                    <a:srgbClr val="0B6E38"/>
                  </a:gs>
                </a:gsLst>
                <a:lin scaled="0"/>
              </a:gradFill>
              <a:latin typeface="微软雅黑" panose="020B0503020204020204" charset="-122"/>
              <a:ea typeface="微软雅黑" panose="020B0503020204020204"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circle(in)">
                                      <p:cBhvr>
                                        <p:cTn id="15" dur="20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circle(in)">
                                      <p:cBhvr>
                                        <p:cTn id="23" dur="20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circle(in)">
                                      <p:cBhvr>
                                        <p:cTn id="31" dur="20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5" grpId="0" bldLvl="0" animBg="1"/>
      <p:bldP spid="22" grpId="0"/>
      <p:bldP spid="22" grpId="1"/>
      <p:bldP spid="23" grpId="0"/>
      <p:bldP spid="23" grpId="1"/>
      <p:bldP spid="24" grpId="0"/>
      <p:bldP spid="24" grpId="1"/>
      <p:bldP spid="2" grpId="0" bldLvl="0" animBg="1"/>
      <p:bldP spid="3" grpId="0"/>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Freeform 13"/>
          <p:cNvSpPr>
            <a:spLocks noChangeArrowheads="1"/>
          </p:cNvSpPr>
          <p:nvPr/>
        </p:nvSpPr>
        <p:spPr bwMode="auto">
          <a:xfrm>
            <a:off x="8034338" y="1800225"/>
            <a:ext cx="1438275" cy="1241425"/>
          </a:xfrm>
          <a:custGeom>
            <a:avLst/>
            <a:gdLst>
              <a:gd name="T0" fmla="*/ 2147483646 w 4762"/>
              <a:gd name="T1" fmla="*/ 2147483646 h 4111"/>
              <a:gd name="T2" fmla="*/ 2147483646 w 4762"/>
              <a:gd name="T3" fmla="*/ 2147483646 h 4111"/>
              <a:gd name="T4" fmla="*/ 2147483646 w 4762"/>
              <a:gd name="T5" fmla="*/ 2147483646 h 4111"/>
              <a:gd name="T6" fmla="*/ 2147483646 w 4762"/>
              <a:gd name="T7" fmla="*/ 2147483646 h 4111"/>
              <a:gd name="T8" fmla="*/ 2147483646 w 4762"/>
              <a:gd name="T9" fmla="*/ 2147483646 h 4111"/>
              <a:gd name="T10" fmla="*/ 2147483646 w 4762"/>
              <a:gd name="T11" fmla="*/ 2147483646 h 4111"/>
              <a:gd name="T12" fmla="*/ 2147483646 w 4762"/>
              <a:gd name="T13" fmla="*/ 2147483646 h 4111"/>
              <a:gd name="T14" fmla="*/ 2147483646 w 4762"/>
              <a:gd name="T15" fmla="*/ 2147483646 h 4111"/>
              <a:gd name="T16" fmla="*/ 2147483646 w 4762"/>
              <a:gd name="T17" fmla="*/ 2147483646 h 4111"/>
              <a:gd name="T18" fmla="*/ 2147483646 w 4762"/>
              <a:gd name="T19" fmla="*/ 2147483646 h 4111"/>
              <a:gd name="T20" fmla="*/ 2147483646 w 4762"/>
              <a:gd name="T21" fmla="*/ 2147483646 h 4111"/>
              <a:gd name="T22" fmla="*/ 2147483646 w 4762"/>
              <a:gd name="T23" fmla="*/ 2147483646 h 4111"/>
              <a:gd name="T24" fmla="*/ 2147483646 w 4762"/>
              <a:gd name="T25" fmla="*/ 2147483646 h 4111"/>
              <a:gd name="T26" fmla="*/ 2147483646 w 4762"/>
              <a:gd name="T27" fmla="*/ 2147483646 h 4111"/>
              <a:gd name="T28" fmla="*/ 2147483646 w 4762"/>
              <a:gd name="T29" fmla="*/ 2147483646 h 4111"/>
              <a:gd name="T30" fmla="*/ 2147483646 w 4762"/>
              <a:gd name="T31" fmla="*/ 2147483646 h 4111"/>
              <a:gd name="T32" fmla="*/ 2147483646 w 4762"/>
              <a:gd name="T33" fmla="*/ 2147483646 h 4111"/>
              <a:gd name="T34" fmla="*/ 2147483646 w 4762"/>
              <a:gd name="T35" fmla="*/ 2147483646 h 4111"/>
              <a:gd name="T36" fmla="*/ 2147483646 w 4762"/>
              <a:gd name="T37" fmla="*/ 2147483646 h 4111"/>
              <a:gd name="T38" fmla="*/ 2147483646 w 4762"/>
              <a:gd name="T39" fmla="*/ 2147483646 h 4111"/>
              <a:gd name="T40" fmla="*/ 2147483646 w 4762"/>
              <a:gd name="T41" fmla="*/ 2147483646 h 4111"/>
              <a:gd name="T42" fmla="*/ 2147483646 w 4762"/>
              <a:gd name="T43" fmla="*/ 2147483646 h 4111"/>
              <a:gd name="T44" fmla="*/ 2147483646 w 4762"/>
              <a:gd name="T45" fmla="*/ 2147483646 h 4111"/>
              <a:gd name="T46" fmla="*/ 2147483646 w 4762"/>
              <a:gd name="T47" fmla="*/ 2147483646 h 4111"/>
              <a:gd name="T48" fmla="*/ 2147483646 w 4762"/>
              <a:gd name="T49" fmla="*/ 2147483646 h 4111"/>
              <a:gd name="T50" fmla="*/ 2147483646 w 4762"/>
              <a:gd name="T51" fmla="*/ 2147483646 h 411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762" h="4111">
                <a:moveTo>
                  <a:pt x="3717" y="100"/>
                </a:moveTo>
                <a:lnTo>
                  <a:pt x="3717" y="100"/>
                </a:lnTo>
                <a:cubicBezTo>
                  <a:pt x="3626" y="18"/>
                  <a:pt x="3489" y="0"/>
                  <a:pt x="3379" y="45"/>
                </a:cubicBezTo>
                <a:cubicBezTo>
                  <a:pt x="1438" y="887"/>
                  <a:pt x="1438" y="887"/>
                  <a:pt x="1438" y="887"/>
                </a:cubicBezTo>
                <a:cubicBezTo>
                  <a:pt x="1209" y="988"/>
                  <a:pt x="0" y="2142"/>
                  <a:pt x="28" y="2370"/>
                </a:cubicBezTo>
                <a:cubicBezTo>
                  <a:pt x="28" y="2380"/>
                  <a:pt x="9" y="2389"/>
                  <a:pt x="9" y="2398"/>
                </a:cubicBezTo>
                <a:lnTo>
                  <a:pt x="28" y="2389"/>
                </a:lnTo>
                <a:cubicBezTo>
                  <a:pt x="266" y="3771"/>
                  <a:pt x="266" y="3771"/>
                  <a:pt x="266" y="3771"/>
                </a:cubicBezTo>
                <a:cubicBezTo>
                  <a:pt x="266" y="3863"/>
                  <a:pt x="311" y="3955"/>
                  <a:pt x="375" y="4019"/>
                </a:cubicBezTo>
                <a:cubicBezTo>
                  <a:pt x="449" y="4083"/>
                  <a:pt x="559" y="4110"/>
                  <a:pt x="660" y="4101"/>
                </a:cubicBezTo>
                <a:cubicBezTo>
                  <a:pt x="348" y="3525"/>
                  <a:pt x="412" y="2801"/>
                  <a:pt x="879" y="2297"/>
                </a:cubicBezTo>
                <a:cubicBezTo>
                  <a:pt x="916" y="2260"/>
                  <a:pt x="943" y="2233"/>
                  <a:pt x="961" y="2215"/>
                </a:cubicBezTo>
                <a:cubicBezTo>
                  <a:pt x="989" y="2187"/>
                  <a:pt x="1026" y="2160"/>
                  <a:pt x="1053" y="2151"/>
                </a:cubicBezTo>
                <a:cubicBezTo>
                  <a:pt x="1438" y="2060"/>
                  <a:pt x="1849" y="1968"/>
                  <a:pt x="2134" y="1904"/>
                </a:cubicBezTo>
                <a:cubicBezTo>
                  <a:pt x="2143" y="1904"/>
                  <a:pt x="2509" y="1913"/>
                  <a:pt x="2629" y="2114"/>
                </a:cubicBezTo>
                <a:cubicBezTo>
                  <a:pt x="2180" y="2572"/>
                  <a:pt x="2180" y="2572"/>
                  <a:pt x="2180" y="2572"/>
                </a:cubicBezTo>
                <a:cubicBezTo>
                  <a:pt x="2088" y="2673"/>
                  <a:pt x="2024" y="2801"/>
                  <a:pt x="2015" y="2929"/>
                </a:cubicBezTo>
                <a:cubicBezTo>
                  <a:pt x="2006" y="3058"/>
                  <a:pt x="2051" y="3176"/>
                  <a:pt x="2134" y="3259"/>
                </a:cubicBezTo>
                <a:cubicBezTo>
                  <a:pt x="2307" y="3415"/>
                  <a:pt x="2619" y="3378"/>
                  <a:pt x="2811" y="3185"/>
                </a:cubicBezTo>
                <a:cubicBezTo>
                  <a:pt x="3314" y="2645"/>
                  <a:pt x="3553" y="2260"/>
                  <a:pt x="4166" y="2178"/>
                </a:cubicBezTo>
                <a:cubicBezTo>
                  <a:pt x="4285" y="2160"/>
                  <a:pt x="4377" y="2087"/>
                  <a:pt x="4423" y="1977"/>
                </a:cubicBezTo>
                <a:cubicBezTo>
                  <a:pt x="4706" y="1281"/>
                  <a:pt x="4706" y="1281"/>
                  <a:pt x="4706" y="1281"/>
                </a:cubicBezTo>
                <a:cubicBezTo>
                  <a:pt x="4761" y="1153"/>
                  <a:pt x="4725" y="1007"/>
                  <a:pt x="4624" y="915"/>
                </a:cubicBezTo>
                <a:lnTo>
                  <a:pt x="3717" y="100"/>
                </a:lnTo>
              </a:path>
            </a:pathLst>
          </a:custGeom>
          <a:solidFill>
            <a:srgbClr val="7F7F7F"/>
          </a:solidFill>
          <a:ln w="9525">
            <a:solidFill>
              <a:srgbClr val="7F7F7F"/>
            </a:solidFill>
            <a:round/>
          </a:ln>
        </p:spPr>
        <p:txBody>
          <a:bodyPr wrap="none" lIns="152366" tIns="76183" rIns="152366" bIns="76183" anchor="ctr"/>
          <a:lstStyle/>
          <a:p>
            <a:endParaRPr lang="zh-CN" altLang="en-US"/>
          </a:p>
        </p:txBody>
      </p:sp>
      <p:sp>
        <p:nvSpPr>
          <p:cNvPr id="34822" name="Freeform 15"/>
          <p:cNvSpPr>
            <a:spLocks noChangeArrowheads="1"/>
          </p:cNvSpPr>
          <p:nvPr/>
        </p:nvSpPr>
        <p:spPr bwMode="auto">
          <a:xfrm>
            <a:off x="9078913" y="1347788"/>
            <a:ext cx="955675" cy="923925"/>
          </a:xfrm>
          <a:custGeom>
            <a:avLst/>
            <a:gdLst>
              <a:gd name="T0" fmla="*/ 2147483646 w 3160"/>
              <a:gd name="T1" fmla="*/ 2147483646 h 3059"/>
              <a:gd name="T2" fmla="*/ 2147483646 w 3160"/>
              <a:gd name="T3" fmla="*/ 2147483646 h 3059"/>
              <a:gd name="T4" fmla="*/ 2147483646 w 3160"/>
              <a:gd name="T5" fmla="*/ 2147483646 h 3059"/>
              <a:gd name="T6" fmla="*/ 2147483646 w 3160"/>
              <a:gd name="T7" fmla="*/ 2147483646 h 3059"/>
              <a:gd name="T8" fmla="*/ 2147483646 w 3160"/>
              <a:gd name="T9" fmla="*/ 2147483646 h 3059"/>
              <a:gd name="T10" fmla="*/ 2147483646 w 3160"/>
              <a:gd name="T11" fmla="*/ 2147483646 h 3059"/>
              <a:gd name="T12" fmla="*/ 2147483646 w 3160"/>
              <a:gd name="T13" fmla="*/ 2147483646 h 3059"/>
              <a:gd name="T14" fmla="*/ 2147483646 w 3160"/>
              <a:gd name="T15" fmla="*/ 2147483646 h 3059"/>
              <a:gd name="T16" fmla="*/ 2147483646 w 3160"/>
              <a:gd name="T17" fmla="*/ 2147483646 h 3059"/>
              <a:gd name="T18" fmla="*/ 2147483646 w 3160"/>
              <a:gd name="T19" fmla="*/ 2147483646 h 3059"/>
              <a:gd name="T20" fmla="*/ 2147483646 w 3160"/>
              <a:gd name="T21" fmla="*/ 2147483646 h 3059"/>
              <a:gd name="T22" fmla="*/ 2147483646 w 3160"/>
              <a:gd name="T23" fmla="*/ 2147483646 h 3059"/>
              <a:gd name="T24" fmla="*/ 2147483646 w 3160"/>
              <a:gd name="T25" fmla="*/ 2147483646 h 3059"/>
              <a:gd name="T26" fmla="*/ 2147483646 w 3160"/>
              <a:gd name="T27" fmla="*/ 2147483646 h 3059"/>
              <a:gd name="T28" fmla="*/ 2147483646 w 3160"/>
              <a:gd name="T29" fmla="*/ 2147483646 h 3059"/>
              <a:gd name="T30" fmla="*/ 2147483646 w 3160"/>
              <a:gd name="T31" fmla="*/ 2147483646 h 3059"/>
              <a:gd name="T32" fmla="*/ 2147483646 w 3160"/>
              <a:gd name="T33" fmla="*/ 2147483646 h 30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160" h="3059">
                <a:moveTo>
                  <a:pt x="3050" y="1849"/>
                </a:moveTo>
                <a:lnTo>
                  <a:pt x="3050" y="1849"/>
                </a:lnTo>
                <a:cubicBezTo>
                  <a:pt x="1026" y="55"/>
                  <a:pt x="1026" y="55"/>
                  <a:pt x="1026" y="55"/>
                </a:cubicBezTo>
                <a:cubicBezTo>
                  <a:pt x="971" y="9"/>
                  <a:pt x="879" y="0"/>
                  <a:pt x="806" y="27"/>
                </a:cubicBezTo>
                <a:cubicBezTo>
                  <a:pt x="769" y="37"/>
                  <a:pt x="742" y="55"/>
                  <a:pt x="714" y="91"/>
                </a:cubicBezTo>
                <a:cubicBezTo>
                  <a:pt x="83" y="823"/>
                  <a:pt x="83" y="823"/>
                  <a:pt x="83" y="823"/>
                </a:cubicBezTo>
                <a:cubicBezTo>
                  <a:pt x="0" y="915"/>
                  <a:pt x="19" y="1080"/>
                  <a:pt x="110" y="1153"/>
                </a:cubicBezTo>
                <a:cubicBezTo>
                  <a:pt x="2170" y="2985"/>
                  <a:pt x="2170" y="2985"/>
                  <a:pt x="2170" y="2985"/>
                </a:cubicBezTo>
                <a:cubicBezTo>
                  <a:pt x="2261" y="3058"/>
                  <a:pt x="2417" y="3040"/>
                  <a:pt x="2491" y="2948"/>
                </a:cubicBezTo>
                <a:cubicBezTo>
                  <a:pt x="3086" y="2170"/>
                  <a:pt x="3086" y="2170"/>
                  <a:pt x="3086" y="2170"/>
                </a:cubicBezTo>
                <a:cubicBezTo>
                  <a:pt x="3159" y="2078"/>
                  <a:pt x="3141" y="1922"/>
                  <a:pt x="3050" y="1849"/>
                </a:cubicBezTo>
                <a:close/>
                <a:moveTo>
                  <a:pt x="2564" y="2426"/>
                </a:moveTo>
                <a:lnTo>
                  <a:pt x="2564" y="2426"/>
                </a:lnTo>
                <a:cubicBezTo>
                  <a:pt x="2372" y="2509"/>
                  <a:pt x="2161" y="2417"/>
                  <a:pt x="2079" y="2234"/>
                </a:cubicBezTo>
                <a:cubicBezTo>
                  <a:pt x="2006" y="2051"/>
                  <a:pt x="2088" y="1831"/>
                  <a:pt x="2280" y="1757"/>
                </a:cubicBezTo>
                <a:cubicBezTo>
                  <a:pt x="2464" y="1675"/>
                  <a:pt x="2674" y="1767"/>
                  <a:pt x="2756" y="1950"/>
                </a:cubicBezTo>
                <a:cubicBezTo>
                  <a:pt x="2839" y="2133"/>
                  <a:pt x="2747" y="2353"/>
                  <a:pt x="2564" y="2426"/>
                </a:cubicBezTo>
                <a:close/>
              </a:path>
            </a:pathLst>
          </a:custGeom>
          <a:solidFill>
            <a:srgbClr val="7F7F7F"/>
          </a:solidFill>
          <a:ln w="9525">
            <a:solidFill>
              <a:srgbClr val="7F7F7F"/>
            </a:solidFill>
            <a:round/>
          </a:ln>
        </p:spPr>
        <p:txBody>
          <a:bodyPr wrap="none" lIns="152366" tIns="76183" rIns="152366" bIns="76183" anchor="ctr"/>
          <a:lstStyle/>
          <a:p>
            <a:endParaRPr lang="zh-CN" altLang="en-US"/>
          </a:p>
        </p:txBody>
      </p:sp>
      <p:grpSp>
        <p:nvGrpSpPr>
          <p:cNvPr id="2" name="组合 1"/>
          <p:cNvGrpSpPr/>
          <p:nvPr/>
        </p:nvGrpSpPr>
        <p:grpSpPr>
          <a:xfrm>
            <a:off x="6516914" y="2416570"/>
            <a:ext cx="4470401" cy="3811083"/>
            <a:chOff x="6516914" y="2111770"/>
            <a:chExt cx="4470401" cy="3811083"/>
          </a:xfrm>
          <a:solidFill>
            <a:srgbClr val="E34C4C"/>
          </a:solidFill>
        </p:grpSpPr>
        <p:sp>
          <p:nvSpPr>
            <p:cNvPr id="7" name="Freeform 1"/>
            <p:cNvSpPr>
              <a:spLocks noChangeArrowheads="1"/>
            </p:cNvSpPr>
            <p:nvPr/>
          </p:nvSpPr>
          <p:spPr bwMode="auto">
            <a:xfrm>
              <a:off x="7049443" y="2789561"/>
              <a:ext cx="1553591" cy="1006701"/>
            </a:xfrm>
            <a:custGeom>
              <a:avLst/>
              <a:gdLst>
                <a:gd name="T0" fmla="*/ 5072 w 5147"/>
                <a:gd name="T1" fmla="*/ 1282 h 3334"/>
                <a:gd name="T2" fmla="*/ 5072 w 5147"/>
                <a:gd name="T3" fmla="*/ 1282 h 3334"/>
                <a:gd name="T4" fmla="*/ 4890 w 5147"/>
                <a:gd name="T5" fmla="*/ 1228 h 3334"/>
                <a:gd name="T6" fmla="*/ 4743 w 5147"/>
                <a:gd name="T7" fmla="*/ 1282 h 3334"/>
                <a:gd name="T8" fmla="*/ 4560 w 5147"/>
                <a:gd name="T9" fmla="*/ 1374 h 3334"/>
                <a:gd name="T10" fmla="*/ 4285 w 5147"/>
                <a:gd name="T11" fmla="*/ 1374 h 3334"/>
                <a:gd name="T12" fmla="*/ 4285 w 5147"/>
                <a:gd name="T13" fmla="*/ 476 h 3334"/>
                <a:gd name="T14" fmla="*/ 4203 w 5147"/>
                <a:gd name="T15" fmla="*/ 540 h 3334"/>
                <a:gd name="T16" fmla="*/ 4185 w 5147"/>
                <a:gd name="T17" fmla="*/ 632 h 3334"/>
                <a:gd name="T18" fmla="*/ 4056 w 5147"/>
                <a:gd name="T19" fmla="*/ 861 h 3334"/>
                <a:gd name="T20" fmla="*/ 3791 w 5147"/>
                <a:gd name="T21" fmla="*/ 989 h 3334"/>
                <a:gd name="T22" fmla="*/ 3471 w 5147"/>
                <a:gd name="T23" fmla="*/ 843 h 3334"/>
                <a:gd name="T24" fmla="*/ 3361 w 5147"/>
                <a:gd name="T25" fmla="*/ 513 h 3334"/>
                <a:gd name="T26" fmla="*/ 3507 w 5147"/>
                <a:gd name="T27" fmla="*/ 257 h 3334"/>
                <a:gd name="T28" fmla="*/ 3763 w 5147"/>
                <a:gd name="T29" fmla="*/ 156 h 3334"/>
                <a:gd name="T30" fmla="*/ 3873 w 5147"/>
                <a:gd name="T31" fmla="*/ 147 h 3334"/>
                <a:gd name="T32" fmla="*/ 3965 w 5147"/>
                <a:gd name="T33" fmla="*/ 64 h 3334"/>
                <a:gd name="T34" fmla="*/ 3919 w 5147"/>
                <a:gd name="T35" fmla="*/ 0 h 3334"/>
                <a:gd name="T36" fmla="*/ 2133 w 5147"/>
                <a:gd name="T37" fmla="*/ 439 h 3334"/>
                <a:gd name="T38" fmla="*/ 1557 w 5147"/>
                <a:gd name="T39" fmla="*/ 770 h 3334"/>
                <a:gd name="T40" fmla="*/ 348 w 5147"/>
                <a:gd name="T41" fmla="*/ 138 h 3334"/>
                <a:gd name="T42" fmla="*/ 284 w 5147"/>
                <a:gd name="T43" fmla="*/ 165 h 3334"/>
                <a:gd name="T44" fmla="*/ 247 w 5147"/>
                <a:gd name="T45" fmla="*/ 779 h 3334"/>
                <a:gd name="T46" fmla="*/ 605 w 5147"/>
                <a:gd name="T47" fmla="*/ 1538 h 3334"/>
                <a:gd name="T48" fmla="*/ 0 w 5147"/>
                <a:gd name="T49" fmla="*/ 2426 h 3334"/>
                <a:gd name="T50" fmla="*/ 376 w 5147"/>
                <a:gd name="T51" fmla="*/ 2426 h 3334"/>
                <a:gd name="T52" fmla="*/ 376 w 5147"/>
                <a:gd name="T53" fmla="*/ 2738 h 3334"/>
                <a:gd name="T54" fmla="*/ 376 w 5147"/>
                <a:gd name="T55" fmla="*/ 2747 h 3334"/>
                <a:gd name="T56" fmla="*/ 275 w 5147"/>
                <a:gd name="T57" fmla="*/ 2921 h 3334"/>
                <a:gd name="T58" fmla="*/ 210 w 5147"/>
                <a:gd name="T59" fmla="*/ 3077 h 3334"/>
                <a:gd name="T60" fmla="*/ 266 w 5147"/>
                <a:gd name="T61" fmla="*/ 3251 h 3334"/>
                <a:gd name="T62" fmla="*/ 467 w 5147"/>
                <a:gd name="T63" fmla="*/ 3333 h 3334"/>
                <a:gd name="T64" fmla="*/ 659 w 5147"/>
                <a:gd name="T65" fmla="*/ 3260 h 3334"/>
                <a:gd name="T66" fmla="*/ 714 w 5147"/>
                <a:gd name="T67" fmla="*/ 3077 h 3334"/>
                <a:gd name="T68" fmla="*/ 650 w 5147"/>
                <a:gd name="T69" fmla="*/ 2930 h 3334"/>
                <a:gd name="T70" fmla="*/ 568 w 5147"/>
                <a:gd name="T71" fmla="*/ 2747 h 3334"/>
                <a:gd name="T72" fmla="*/ 568 w 5147"/>
                <a:gd name="T73" fmla="*/ 2426 h 3334"/>
                <a:gd name="T74" fmla="*/ 2546 w 5147"/>
                <a:gd name="T75" fmla="*/ 2426 h 3334"/>
                <a:gd name="T76" fmla="*/ 2546 w 5147"/>
                <a:gd name="T77" fmla="*/ 2399 h 3334"/>
                <a:gd name="T78" fmla="*/ 2482 w 5147"/>
                <a:gd name="T79" fmla="*/ 2308 h 3334"/>
                <a:gd name="T80" fmla="*/ 2381 w 5147"/>
                <a:gd name="T81" fmla="*/ 2051 h 3334"/>
                <a:gd name="T82" fmla="*/ 2473 w 5147"/>
                <a:gd name="T83" fmla="*/ 1768 h 3334"/>
                <a:gd name="T84" fmla="*/ 2793 w 5147"/>
                <a:gd name="T85" fmla="*/ 1630 h 3334"/>
                <a:gd name="T86" fmla="*/ 3122 w 5147"/>
                <a:gd name="T87" fmla="*/ 1768 h 3334"/>
                <a:gd name="T88" fmla="*/ 3205 w 5147"/>
                <a:gd name="T89" fmla="*/ 2051 h 3334"/>
                <a:gd name="T90" fmla="*/ 3113 w 5147"/>
                <a:gd name="T91" fmla="*/ 2299 h 3334"/>
                <a:gd name="T92" fmla="*/ 3058 w 5147"/>
                <a:gd name="T93" fmla="*/ 2381 h 3334"/>
                <a:gd name="T94" fmla="*/ 3058 w 5147"/>
                <a:gd name="T95" fmla="*/ 2426 h 3334"/>
                <a:gd name="T96" fmla="*/ 4285 w 5147"/>
                <a:gd name="T97" fmla="*/ 2426 h 3334"/>
                <a:gd name="T98" fmla="*/ 4285 w 5147"/>
                <a:gd name="T99" fmla="*/ 1557 h 3334"/>
                <a:gd name="T100" fmla="*/ 4551 w 5147"/>
                <a:gd name="T101" fmla="*/ 1557 h 3334"/>
                <a:gd name="T102" fmla="*/ 4560 w 5147"/>
                <a:gd name="T103" fmla="*/ 1557 h 3334"/>
                <a:gd name="T104" fmla="*/ 4743 w 5147"/>
                <a:gd name="T105" fmla="*/ 1658 h 3334"/>
                <a:gd name="T106" fmla="*/ 4890 w 5147"/>
                <a:gd name="T107" fmla="*/ 1722 h 3334"/>
                <a:gd name="T108" fmla="*/ 5072 w 5147"/>
                <a:gd name="T109" fmla="*/ 1676 h 3334"/>
                <a:gd name="T110" fmla="*/ 5146 w 5147"/>
                <a:gd name="T111" fmla="*/ 1474 h 3334"/>
                <a:gd name="T112" fmla="*/ 5072 w 5147"/>
                <a:gd name="T113" fmla="*/ 1282 h 3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47" h="3334">
                  <a:moveTo>
                    <a:pt x="5072" y="1282"/>
                  </a:moveTo>
                  <a:lnTo>
                    <a:pt x="5072" y="1282"/>
                  </a:lnTo>
                  <a:cubicBezTo>
                    <a:pt x="5027" y="1246"/>
                    <a:pt x="4963" y="1228"/>
                    <a:pt x="4890" y="1228"/>
                  </a:cubicBezTo>
                  <a:cubicBezTo>
                    <a:pt x="4835" y="1228"/>
                    <a:pt x="4789" y="1255"/>
                    <a:pt x="4743" y="1282"/>
                  </a:cubicBezTo>
                  <a:cubicBezTo>
                    <a:pt x="4697" y="1319"/>
                    <a:pt x="4642" y="1374"/>
                    <a:pt x="4560" y="1374"/>
                  </a:cubicBezTo>
                  <a:cubicBezTo>
                    <a:pt x="4285" y="1374"/>
                    <a:pt x="4285" y="1374"/>
                    <a:pt x="4285" y="1374"/>
                  </a:cubicBezTo>
                  <a:cubicBezTo>
                    <a:pt x="4285" y="476"/>
                    <a:pt x="4285" y="476"/>
                    <a:pt x="4285" y="476"/>
                  </a:cubicBezTo>
                  <a:cubicBezTo>
                    <a:pt x="4203" y="540"/>
                    <a:pt x="4203" y="540"/>
                    <a:pt x="4203" y="540"/>
                  </a:cubicBezTo>
                  <a:cubicBezTo>
                    <a:pt x="4194" y="550"/>
                    <a:pt x="4194" y="559"/>
                    <a:pt x="4185" y="632"/>
                  </a:cubicBezTo>
                  <a:cubicBezTo>
                    <a:pt x="4166" y="696"/>
                    <a:pt x="4138" y="797"/>
                    <a:pt x="4056" y="861"/>
                  </a:cubicBezTo>
                  <a:cubicBezTo>
                    <a:pt x="3993" y="925"/>
                    <a:pt x="3901" y="980"/>
                    <a:pt x="3791" y="989"/>
                  </a:cubicBezTo>
                  <a:cubicBezTo>
                    <a:pt x="3690" y="998"/>
                    <a:pt x="3562" y="943"/>
                    <a:pt x="3471" y="843"/>
                  </a:cubicBezTo>
                  <a:cubicBezTo>
                    <a:pt x="3379" y="733"/>
                    <a:pt x="3342" y="614"/>
                    <a:pt x="3361" y="513"/>
                  </a:cubicBezTo>
                  <a:cubicBezTo>
                    <a:pt x="3370" y="403"/>
                    <a:pt x="3434" y="321"/>
                    <a:pt x="3507" y="257"/>
                  </a:cubicBezTo>
                  <a:cubicBezTo>
                    <a:pt x="3589" y="184"/>
                    <a:pt x="3690" y="165"/>
                    <a:pt x="3763" y="156"/>
                  </a:cubicBezTo>
                  <a:cubicBezTo>
                    <a:pt x="3846" y="156"/>
                    <a:pt x="3864" y="156"/>
                    <a:pt x="3873" y="147"/>
                  </a:cubicBezTo>
                  <a:cubicBezTo>
                    <a:pt x="3965" y="64"/>
                    <a:pt x="3965" y="64"/>
                    <a:pt x="3965" y="64"/>
                  </a:cubicBezTo>
                  <a:cubicBezTo>
                    <a:pt x="3947" y="46"/>
                    <a:pt x="3929" y="19"/>
                    <a:pt x="3919" y="0"/>
                  </a:cubicBezTo>
                  <a:cubicBezTo>
                    <a:pt x="3077" y="73"/>
                    <a:pt x="2408" y="248"/>
                    <a:pt x="2133" y="439"/>
                  </a:cubicBezTo>
                  <a:cubicBezTo>
                    <a:pt x="1951" y="559"/>
                    <a:pt x="1740" y="651"/>
                    <a:pt x="1557" y="770"/>
                  </a:cubicBezTo>
                  <a:cubicBezTo>
                    <a:pt x="1199" y="294"/>
                    <a:pt x="568" y="110"/>
                    <a:pt x="348" y="138"/>
                  </a:cubicBezTo>
                  <a:cubicBezTo>
                    <a:pt x="321" y="147"/>
                    <a:pt x="293" y="147"/>
                    <a:pt x="284" y="165"/>
                  </a:cubicBezTo>
                  <a:cubicBezTo>
                    <a:pt x="174" y="348"/>
                    <a:pt x="156" y="586"/>
                    <a:pt x="247" y="779"/>
                  </a:cubicBezTo>
                  <a:cubicBezTo>
                    <a:pt x="605" y="1538"/>
                    <a:pt x="605" y="1538"/>
                    <a:pt x="605" y="1538"/>
                  </a:cubicBezTo>
                  <a:cubicBezTo>
                    <a:pt x="376" y="1768"/>
                    <a:pt x="174" y="2088"/>
                    <a:pt x="0" y="2426"/>
                  </a:cubicBezTo>
                  <a:cubicBezTo>
                    <a:pt x="376" y="2426"/>
                    <a:pt x="376" y="2426"/>
                    <a:pt x="376" y="2426"/>
                  </a:cubicBezTo>
                  <a:cubicBezTo>
                    <a:pt x="376" y="2738"/>
                    <a:pt x="376" y="2738"/>
                    <a:pt x="376" y="2738"/>
                  </a:cubicBezTo>
                  <a:cubicBezTo>
                    <a:pt x="376" y="2738"/>
                    <a:pt x="376" y="2738"/>
                    <a:pt x="376" y="2747"/>
                  </a:cubicBezTo>
                  <a:cubicBezTo>
                    <a:pt x="376" y="2830"/>
                    <a:pt x="321" y="2875"/>
                    <a:pt x="275" y="2921"/>
                  </a:cubicBezTo>
                  <a:cubicBezTo>
                    <a:pt x="238" y="2976"/>
                    <a:pt x="210" y="3012"/>
                    <a:pt x="210" y="3077"/>
                  </a:cubicBezTo>
                  <a:cubicBezTo>
                    <a:pt x="210" y="3150"/>
                    <a:pt x="229" y="3214"/>
                    <a:pt x="266" y="3251"/>
                  </a:cubicBezTo>
                  <a:cubicBezTo>
                    <a:pt x="302" y="3297"/>
                    <a:pt x="357" y="3324"/>
                    <a:pt x="467" y="3333"/>
                  </a:cubicBezTo>
                  <a:cubicBezTo>
                    <a:pt x="568" y="3333"/>
                    <a:pt x="623" y="3306"/>
                    <a:pt x="659" y="3260"/>
                  </a:cubicBezTo>
                  <a:cubicBezTo>
                    <a:pt x="696" y="3214"/>
                    <a:pt x="714" y="3141"/>
                    <a:pt x="714" y="3077"/>
                  </a:cubicBezTo>
                  <a:cubicBezTo>
                    <a:pt x="714" y="3012"/>
                    <a:pt x="687" y="2976"/>
                    <a:pt x="650" y="2930"/>
                  </a:cubicBezTo>
                  <a:cubicBezTo>
                    <a:pt x="614" y="2875"/>
                    <a:pt x="568" y="2830"/>
                    <a:pt x="568" y="2747"/>
                  </a:cubicBezTo>
                  <a:cubicBezTo>
                    <a:pt x="568" y="2426"/>
                    <a:pt x="568" y="2426"/>
                    <a:pt x="568" y="2426"/>
                  </a:cubicBezTo>
                  <a:cubicBezTo>
                    <a:pt x="2546" y="2426"/>
                    <a:pt x="2546" y="2426"/>
                    <a:pt x="2546" y="2426"/>
                  </a:cubicBezTo>
                  <a:cubicBezTo>
                    <a:pt x="2546" y="2399"/>
                    <a:pt x="2546" y="2399"/>
                    <a:pt x="2546" y="2399"/>
                  </a:cubicBezTo>
                  <a:cubicBezTo>
                    <a:pt x="2546" y="2381"/>
                    <a:pt x="2537" y="2372"/>
                    <a:pt x="2482" y="2308"/>
                  </a:cubicBezTo>
                  <a:cubicBezTo>
                    <a:pt x="2436" y="2253"/>
                    <a:pt x="2381" y="2161"/>
                    <a:pt x="2381" y="2051"/>
                  </a:cubicBezTo>
                  <a:cubicBezTo>
                    <a:pt x="2381" y="1960"/>
                    <a:pt x="2399" y="1850"/>
                    <a:pt x="2473" y="1768"/>
                  </a:cubicBezTo>
                  <a:cubicBezTo>
                    <a:pt x="2537" y="1694"/>
                    <a:pt x="2655" y="1639"/>
                    <a:pt x="2793" y="1630"/>
                  </a:cubicBezTo>
                  <a:cubicBezTo>
                    <a:pt x="2930" y="1630"/>
                    <a:pt x="3058" y="1694"/>
                    <a:pt x="3122" y="1768"/>
                  </a:cubicBezTo>
                  <a:cubicBezTo>
                    <a:pt x="3186" y="1859"/>
                    <a:pt x="3205" y="1960"/>
                    <a:pt x="3205" y="2051"/>
                  </a:cubicBezTo>
                  <a:cubicBezTo>
                    <a:pt x="3205" y="2161"/>
                    <a:pt x="3159" y="2244"/>
                    <a:pt x="3113" y="2299"/>
                  </a:cubicBezTo>
                  <a:cubicBezTo>
                    <a:pt x="3068" y="2362"/>
                    <a:pt x="3058" y="2372"/>
                    <a:pt x="3058" y="2381"/>
                  </a:cubicBezTo>
                  <a:cubicBezTo>
                    <a:pt x="3058" y="2426"/>
                    <a:pt x="3058" y="2426"/>
                    <a:pt x="3058" y="2426"/>
                  </a:cubicBezTo>
                  <a:cubicBezTo>
                    <a:pt x="4285" y="2426"/>
                    <a:pt x="4285" y="2426"/>
                    <a:pt x="4285" y="2426"/>
                  </a:cubicBezTo>
                  <a:cubicBezTo>
                    <a:pt x="4285" y="1557"/>
                    <a:pt x="4285" y="1557"/>
                    <a:pt x="4285" y="1557"/>
                  </a:cubicBezTo>
                  <a:cubicBezTo>
                    <a:pt x="4551" y="1557"/>
                    <a:pt x="4551" y="1557"/>
                    <a:pt x="4551" y="1557"/>
                  </a:cubicBezTo>
                  <a:lnTo>
                    <a:pt x="4560" y="1557"/>
                  </a:lnTo>
                  <a:cubicBezTo>
                    <a:pt x="4642" y="1566"/>
                    <a:pt x="4688" y="1621"/>
                    <a:pt x="4743" y="1658"/>
                  </a:cubicBezTo>
                  <a:cubicBezTo>
                    <a:pt x="4789" y="1694"/>
                    <a:pt x="4835" y="1722"/>
                    <a:pt x="4890" y="1722"/>
                  </a:cubicBezTo>
                  <a:cubicBezTo>
                    <a:pt x="4963" y="1722"/>
                    <a:pt x="5027" y="1713"/>
                    <a:pt x="5072" y="1676"/>
                  </a:cubicBezTo>
                  <a:cubicBezTo>
                    <a:pt x="5109" y="1639"/>
                    <a:pt x="5146" y="1584"/>
                    <a:pt x="5146" y="1474"/>
                  </a:cubicBezTo>
                  <a:cubicBezTo>
                    <a:pt x="5146" y="1374"/>
                    <a:pt x="5118" y="1319"/>
                    <a:pt x="5072" y="1282"/>
                  </a:cubicBezTo>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9" name="Freeform 2"/>
            <p:cNvSpPr>
              <a:spLocks noChangeArrowheads="1"/>
            </p:cNvSpPr>
            <p:nvPr/>
          </p:nvSpPr>
          <p:spPr bwMode="auto">
            <a:xfrm>
              <a:off x="8409978" y="2784235"/>
              <a:ext cx="898606" cy="721736"/>
            </a:xfrm>
            <a:custGeom>
              <a:avLst/>
              <a:gdLst>
                <a:gd name="T0" fmla="*/ 1987 w 2977"/>
                <a:gd name="T1" fmla="*/ 202 h 2390"/>
                <a:gd name="T2" fmla="*/ 1987 w 2977"/>
                <a:gd name="T3" fmla="*/ 202 h 2390"/>
                <a:gd name="T4" fmla="*/ 1740 w 2977"/>
                <a:gd name="T5" fmla="*/ 411 h 2390"/>
                <a:gd name="T6" fmla="*/ 1759 w 2977"/>
                <a:gd name="T7" fmla="*/ 439 h 2390"/>
                <a:gd name="T8" fmla="*/ 1850 w 2977"/>
                <a:gd name="T9" fmla="*/ 476 h 2390"/>
                <a:gd name="T10" fmla="*/ 2051 w 2977"/>
                <a:gd name="T11" fmla="*/ 641 h 2390"/>
                <a:gd name="T12" fmla="*/ 2134 w 2977"/>
                <a:gd name="T13" fmla="*/ 924 h 2390"/>
                <a:gd name="T14" fmla="*/ 1923 w 2977"/>
                <a:gd name="T15" fmla="*/ 1209 h 2390"/>
                <a:gd name="T16" fmla="*/ 1584 w 2977"/>
                <a:gd name="T17" fmla="*/ 1264 h 2390"/>
                <a:gd name="T18" fmla="*/ 1356 w 2977"/>
                <a:gd name="T19" fmla="*/ 1071 h 2390"/>
                <a:gd name="T20" fmla="*/ 1310 w 2977"/>
                <a:gd name="T21" fmla="*/ 806 h 2390"/>
                <a:gd name="T22" fmla="*/ 1310 w 2977"/>
                <a:gd name="T23" fmla="*/ 696 h 2390"/>
                <a:gd name="T24" fmla="*/ 1282 w 2977"/>
                <a:gd name="T25" fmla="*/ 641 h 2390"/>
                <a:gd name="T26" fmla="*/ 0 w 2977"/>
                <a:gd name="T27" fmla="*/ 522 h 2390"/>
                <a:gd name="T28" fmla="*/ 0 w 2977"/>
                <a:gd name="T29" fmla="*/ 1172 h 2390"/>
                <a:gd name="T30" fmla="*/ 37 w 2977"/>
                <a:gd name="T31" fmla="*/ 1172 h 2390"/>
                <a:gd name="T32" fmla="*/ 119 w 2977"/>
                <a:gd name="T33" fmla="*/ 1117 h 2390"/>
                <a:gd name="T34" fmla="*/ 367 w 2977"/>
                <a:gd name="T35" fmla="*/ 1025 h 2390"/>
                <a:gd name="T36" fmla="*/ 651 w 2977"/>
                <a:gd name="T37" fmla="*/ 1117 h 2390"/>
                <a:gd name="T38" fmla="*/ 788 w 2977"/>
                <a:gd name="T39" fmla="*/ 1437 h 2390"/>
                <a:gd name="T40" fmla="*/ 651 w 2977"/>
                <a:gd name="T41" fmla="*/ 1767 h 2390"/>
                <a:gd name="T42" fmla="*/ 367 w 2977"/>
                <a:gd name="T43" fmla="*/ 1849 h 2390"/>
                <a:gd name="T44" fmla="*/ 119 w 2977"/>
                <a:gd name="T45" fmla="*/ 1749 h 2390"/>
                <a:gd name="T46" fmla="*/ 19 w 2977"/>
                <a:gd name="T47" fmla="*/ 1685 h 2390"/>
                <a:gd name="T48" fmla="*/ 0 w 2977"/>
                <a:gd name="T49" fmla="*/ 1685 h 2390"/>
                <a:gd name="T50" fmla="*/ 0 w 2977"/>
                <a:gd name="T51" fmla="*/ 2389 h 2390"/>
                <a:gd name="T52" fmla="*/ 1237 w 2977"/>
                <a:gd name="T53" fmla="*/ 2389 h 2390"/>
                <a:gd name="T54" fmla="*/ 1237 w 2977"/>
                <a:gd name="T55" fmla="*/ 2362 h 2390"/>
                <a:gd name="T56" fmla="*/ 1172 w 2977"/>
                <a:gd name="T57" fmla="*/ 2271 h 2390"/>
                <a:gd name="T58" fmla="*/ 1071 w 2977"/>
                <a:gd name="T59" fmla="*/ 2014 h 2390"/>
                <a:gd name="T60" fmla="*/ 1163 w 2977"/>
                <a:gd name="T61" fmla="*/ 1731 h 2390"/>
                <a:gd name="T62" fmla="*/ 1484 w 2977"/>
                <a:gd name="T63" fmla="*/ 1593 h 2390"/>
                <a:gd name="T64" fmla="*/ 1813 w 2977"/>
                <a:gd name="T65" fmla="*/ 1731 h 2390"/>
                <a:gd name="T66" fmla="*/ 1896 w 2977"/>
                <a:gd name="T67" fmla="*/ 2014 h 2390"/>
                <a:gd name="T68" fmla="*/ 1804 w 2977"/>
                <a:gd name="T69" fmla="*/ 2262 h 2390"/>
                <a:gd name="T70" fmla="*/ 1759 w 2977"/>
                <a:gd name="T71" fmla="*/ 2344 h 2390"/>
                <a:gd name="T72" fmla="*/ 1759 w 2977"/>
                <a:gd name="T73" fmla="*/ 2389 h 2390"/>
                <a:gd name="T74" fmla="*/ 2976 w 2977"/>
                <a:gd name="T75" fmla="*/ 2389 h 2390"/>
                <a:gd name="T76" fmla="*/ 2976 w 2977"/>
                <a:gd name="T77" fmla="*/ 137 h 2390"/>
                <a:gd name="T78" fmla="*/ 2134 w 2977"/>
                <a:gd name="T79" fmla="*/ 0 h 2390"/>
                <a:gd name="T80" fmla="*/ 1987 w 2977"/>
                <a:gd name="T81" fmla="*/ 202 h 2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77" h="2390">
                  <a:moveTo>
                    <a:pt x="1987" y="202"/>
                  </a:moveTo>
                  <a:lnTo>
                    <a:pt x="1987" y="202"/>
                  </a:lnTo>
                  <a:cubicBezTo>
                    <a:pt x="1905" y="275"/>
                    <a:pt x="1832" y="348"/>
                    <a:pt x="1740" y="411"/>
                  </a:cubicBezTo>
                  <a:cubicBezTo>
                    <a:pt x="1759" y="439"/>
                    <a:pt x="1759" y="439"/>
                    <a:pt x="1759" y="439"/>
                  </a:cubicBezTo>
                  <a:cubicBezTo>
                    <a:pt x="1768" y="448"/>
                    <a:pt x="1777" y="448"/>
                    <a:pt x="1850" y="476"/>
                  </a:cubicBezTo>
                  <a:cubicBezTo>
                    <a:pt x="1914" y="503"/>
                    <a:pt x="1996" y="549"/>
                    <a:pt x="2051" y="641"/>
                  </a:cubicBezTo>
                  <a:cubicBezTo>
                    <a:pt x="2106" y="715"/>
                    <a:pt x="2143" y="815"/>
                    <a:pt x="2134" y="924"/>
                  </a:cubicBezTo>
                  <a:cubicBezTo>
                    <a:pt x="2116" y="1025"/>
                    <a:pt x="2042" y="1144"/>
                    <a:pt x="1923" y="1209"/>
                  </a:cubicBezTo>
                  <a:cubicBezTo>
                    <a:pt x="1804" y="1282"/>
                    <a:pt x="1676" y="1300"/>
                    <a:pt x="1584" y="1264"/>
                  </a:cubicBezTo>
                  <a:cubicBezTo>
                    <a:pt x="1475" y="1227"/>
                    <a:pt x="1402" y="1154"/>
                    <a:pt x="1356" y="1071"/>
                  </a:cubicBezTo>
                  <a:cubicBezTo>
                    <a:pt x="1301" y="980"/>
                    <a:pt x="1301" y="879"/>
                    <a:pt x="1310" y="806"/>
                  </a:cubicBezTo>
                  <a:cubicBezTo>
                    <a:pt x="1319" y="724"/>
                    <a:pt x="1319" y="705"/>
                    <a:pt x="1310" y="696"/>
                  </a:cubicBezTo>
                  <a:cubicBezTo>
                    <a:pt x="1282" y="641"/>
                    <a:pt x="1282" y="641"/>
                    <a:pt x="1282" y="641"/>
                  </a:cubicBezTo>
                  <a:cubicBezTo>
                    <a:pt x="861" y="778"/>
                    <a:pt x="395" y="742"/>
                    <a:pt x="0" y="522"/>
                  </a:cubicBezTo>
                  <a:cubicBezTo>
                    <a:pt x="0" y="1172"/>
                    <a:pt x="0" y="1172"/>
                    <a:pt x="0" y="1172"/>
                  </a:cubicBezTo>
                  <a:cubicBezTo>
                    <a:pt x="37" y="1172"/>
                    <a:pt x="37" y="1172"/>
                    <a:pt x="37" y="1172"/>
                  </a:cubicBezTo>
                  <a:cubicBezTo>
                    <a:pt x="55" y="1172"/>
                    <a:pt x="55" y="1163"/>
                    <a:pt x="119" y="1117"/>
                  </a:cubicBezTo>
                  <a:cubicBezTo>
                    <a:pt x="174" y="1081"/>
                    <a:pt x="266" y="1025"/>
                    <a:pt x="367" y="1025"/>
                  </a:cubicBezTo>
                  <a:cubicBezTo>
                    <a:pt x="458" y="1025"/>
                    <a:pt x="559" y="1044"/>
                    <a:pt x="651" y="1117"/>
                  </a:cubicBezTo>
                  <a:cubicBezTo>
                    <a:pt x="733" y="1181"/>
                    <a:pt x="788" y="1300"/>
                    <a:pt x="788" y="1437"/>
                  </a:cubicBezTo>
                  <a:cubicBezTo>
                    <a:pt x="788" y="1584"/>
                    <a:pt x="724" y="1703"/>
                    <a:pt x="651" y="1767"/>
                  </a:cubicBezTo>
                  <a:cubicBezTo>
                    <a:pt x="568" y="1831"/>
                    <a:pt x="468" y="1849"/>
                    <a:pt x="367" y="1849"/>
                  </a:cubicBezTo>
                  <a:cubicBezTo>
                    <a:pt x="257" y="1849"/>
                    <a:pt x="174" y="1795"/>
                    <a:pt x="119" y="1749"/>
                  </a:cubicBezTo>
                  <a:cubicBezTo>
                    <a:pt x="55" y="1703"/>
                    <a:pt x="37" y="1685"/>
                    <a:pt x="19" y="1685"/>
                  </a:cubicBezTo>
                  <a:cubicBezTo>
                    <a:pt x="0" y="1685"/>
                    <a:pt x="0" y="1685"/>
                    <a:pt x="0" y="1685"/>
                  </a:cubicBezTo>
                  <a:cubicBezTo>
                    <a:pt x="0" y="2389"/>
                    <a:pt x="0" y="2389"/>
                    <a:pt x="0" y="2389"/>
                  </a:cubicBezTo>
                  <a:cubicBezTo>
                    <a:pt x="1237" y="2389"/>
                    <a:pt x="1237" y="2389"/>
                    <a:pt x="1237" y="2389"/>
                  </a:cubicBezTo>
                  <a:cubicBezTo>
                    <a:pt x="1237" y="2362"/>
                    <a:pt x="1237" y="2362"/>
                    <a:pt x="1237" y="2362"/>
                  </a:cubicBezTo>
                  <a:cubicBezTo>
                    <a:pt x="1237" y="2344"/>
                    <a:pt x="1227" y="2335"/>
                    <a:pt x="1172" y="2271"/>
                  </a:cubicBezTo>
                  <a:cubicBezTo>
                    <a:pt x="1136" y="2216"/>
                    <a:pt x="1071" y="2124"/>
                    <a:pt x="1071" y="2014"/>
                  </a:cubicBezTo>
                  <a:cubicBezTo>
                    <a:pt x="1071" y="1923"/>
                    <a:pt x="1090" y="1813"/>
                    <a:pt x="1163" y="1731"/>
                  </a:cubicBezTo>
                  <a:cubicBezTo>
                    <a:pt x="1227" y="1657"/>
                    <a:pt x="1347" y="1602"/>
                    <a:pt x="1484" y="1593"/>
                  </a:cubicBezTo>
                  <a:cubicBezTo>
                    <a:pt x="1621" y="1593"/>
                    <a:pt x="1750" y="1657"/>
                    <a:pt x="1813" y="1731"/>
                  </a:cubicBezTo>
                  <a:cubicBezTo>
                    <a:pt x="1878" y="1822"/>
                    <a:pt x="1896" y="1923"/>
                    <a:pt x="1896" y="2014"/>
                  </a:cubicBezTo>
                  <a:cubicBezTo>
                    <a:pt x="1896" y="2124"/>
                    <a:pt x="1850" y="2207"/>
                    <a:pt x="1804" y="2262"/>
                  </a:cubicBezTo>
                  <a:cubicBezTo>
                    <a:pt x="1759" y="2325"/>
                    <a:pt x="1759" y="2335"/>
                    <a:pt x="1759" y="2344"/>
                  </a:cubicBezTo>
                  <a:cubicBezTo>
                    <a:pt x="1759" y="2389"/>
                    <a:pt x="1759" y="2389"/>
                    <a:pt x="1759" y="2389"/>
                  </a:cubicBezTo>
                  <a:cubicBezTo>
                    <a:pt x="2976" y="2389"/>
                    <a:pt x="2976" y="2389"/>
                    <a:pt x="2976" y="2389"/>
                  </a:cubicBezTo>
                  <a:cubicBezTo>
                    <a:pt x="2976" y="137"/>
                    <a:pt x="2976" y="137"/>
                    <a:pt x="2976" y="137"/>
                  </a:cubicBezTo>
                  <a:cubicBezTo>
                    <a:pt x="2702" y="82"/>
                    <a:pt x="2418" y="36"/>
                    <a:pt x="2134" y="0"/>
                  </a:cubicBezTo>
                  <a:cubicBezTo>
                    <a:pt x="2088" y="73"/>
                    <a:pt x="2042" y="137"/>
                    <a:pt x="1987" y="202"/>
                  </a:cubicBezTo>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10" name="Freeform 3"/>
            <p:cNvSpPr>
              <a:spLocks noChangeArrowheads="1"/>
            </p:cNvSpPr>
            <p:nvPr/>
          </p:nvSpPr>
          <p:spPr bwMode="auto">
            <a:xfrm>
              <a:off x="9381805" y="2841495"/>
              <a:ext cx="821392" cy="663144"/>
            </a:xfrm>
            <a:custGeom>
              <a:avLst/>
              <a:gdLst>
                <a:gd name="T0" fmla="*/ 0 w 2719"/>
                <a:gd name="T1" fmla="*/ 0 h 2198"/>
                <a:gd name="T2" fmla="*/ 0 w 2719"/>
                <a:gd name="T3" fmla="*/ 0 h 2198"/>
                <a:gd name="T4" fmla="*/ 0 w 2719"/>
                <a:gd name="T5" fmla="*/ 980 h 2198"/>
                <a:gd name="T6" fmla="*/ 45 w 2719"/>
                <a:gd name="T7" fmla="*/ 980 h 2198"/>
                <a:gd name="T8" fmla="*/ 128 w 2719"/>
                <a:gd name="T9" fmla="*/ 925 h 2198"/>
                <a:gd name="T10" fmla="*/ 366 w 2719"/>
                <a:gd name="T11" fmla="*/ 833 h 2198"/>
                <a:gd name="T12" fmla="*/ 650 w 2719"/>
                <a:gd name="T13" fmla="*/ 925 h 2198"/>
                <a:gd name="T14" fmla="*/ 786 w 2719"/>
                <a:gd name="T15" fmla="*/ 1245 h 2198"/>
                <a:gd name="T16" fmla="*/ 650 w 2719"/>
                <a:gd name="T17" fmla="*/ 1575 h 2198"/>
                <a:gd name="T18" fmla="*/ 366 w 2719"/>
                <a:gd name="T19" fmla="*/ 1657 h 2198"/>
                <a:gd name="T20" fmla="*/ 119 w 2719"/>
                <a:gd name="T21" fmla="*/ 1557 h 2198"/>
                <a:gd name="T22" fmla="*/ 18 w 2719"/>
                <a:gd name="T23" fmla="*/ 1493 h 2198"/>
                <a:gd name="T24" fmla="*/ 0 w 2719"/>
                <a:gd name="T25" fmla="*/ 1493 h 2198"/>
                <a:gd name="T26" fmla="*/ 0 w 2719"/>
                <a:gd name="T27" fmla="*/ 2197 h 2198"/>
                <a:gd name="T28" fmla="*/ 1244 w 2719"/>
                <a:gd name="T29" fmla="*/ 2197 h 2198"/>
                <a:gd name="T30" fmla="*/ 1244 w 2719"/>
                <a:gd name="T31" fmla="*/ 2170 h 2198"/>
                <a:gd name="T32" fmla="*/ 1181 w 2719"/>
                <a:gd name="T33" fmla="*/ 2079 h 2198"/>
                <a:gd name="T34" fmla="*/ 1071 w 2719"/>
                <a:gd name="T35" fmla="*/ 1822 h 2198"/>
                <a:gd name="T36" fmla="*/ 1162 w 2719"/>
                <a:gd name="T37" fmla="*/ 1539 h 2198"/>
                <a:gd name="T38" fmla="*/ 1483 w 2719"/>
                <a:gd name="T39" fmla="*/ 1401 h 2198"/>
                <a:gd name="T40" fmla="*/ 1812 w 2719"/>
                <a:gd name="T41" fmla="*/ 1539 h 2198"/>
                <a:gd name="T42" fmla="*/ 1904 w 2719"/>
                <a:gd name="T43" fmla="*/ 1822 h 2198"/>
                <a:gd name="T44" fmla="*/ 1812 w 2719"/>
                <a:gd name="T45" fmla="*/ 2070 h 2198"/>
                <a:gd name="T46" fmla="*/ 1757 w 2719"/>
                <a:gd name="T47" fmla="*/ 2152 h 2198"/>
                <a:gd name="T48" fmla="*/ 1757 w 2719"/>
                <a:gd name="T49" fmla="*/ 2197 h 2198"/>
                <a:gd name="T50" fmla="*/ 2718 w 2719"/>
                <a:gd name="T51" fmla="*/ 2197 h 2198"/>
                <a:gd name="T52" fmla="*/ 2124 w 2719"/>
                <a:gd name="T53" fmla="*/ 1236 h 2198"/>
                <a:gd name="T54" fmla="*/ 0 w 2719"/>
                <a:gd name="T55" fmla="*/ 0 h 2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19" h="2198">
                  <a:moveTo>
                    <a:pt x="0" y="0"/>
                  </a:moveTo>
                  <a:lnTo>
                    <a:pt x="0" y="0"/>
                  </a:lnTo>
                  <a:cubicBezTo>
                    <a:pt x="0" y="980"/>
                    <a:pt x="0" y="980"/>
                    <a:pt x="0" y="980"/>
                  </a:cubicBezTo>
                  <a:cubicBezTo>
                    <a:pt x="45" y="980"/>
                    <a:pt x="45" y="980"/>
                    <a:pt x="45" y="980"/>
                  </a:cubicBezTo>
                  <a:cubicBezTo>
                    <a:pt x="54" y="980"/>
                    <a:pt x="63" y="971"/>
                    <a:pt x="128" y="925"/>
                  </a:cubicBezTo>
                  <a:cubicBezTo>
                    <a:pt x="183" y="889"/>
                    <a:pt x="265" y="833"/>
                    <a:pt x="366" y="833"/>
                  </a:cubicBezTo>
                  <a:cubicBezTo>
                    <a:pt x="466" y="833"/>
                    <a:pt x="567" y="852"/>
                    <a:pt x="650" y="925"/>
                  </a:cubicBezTo>
                  <a:cubicBezTo>
                    <a:pt x="732" y="989"/>
                    <a:pt x="786" y="1108"/>
                    <a:pt x="786" y="1245"/>
                  </a:cubicBezTo>
                  <a:cubicBezTo>
                    <a:pt x="786" y="1392"/>
                    <a:pt x="732" y="1511"/>
                    <a:pt x="650" y="1575"/>
                  </a:cubicBezTo>
                  <a:cubicBezTo>
                    <a:pt x="567" y="1639"/>
                    <a:pt x="466" y="1657"/>
                    <a:pt x="366" y="1657"/>
                  </a:cubicBezTo>
                  <a:cubicBezTo>
                    <a:pt x="255" y="1657"/>
                    <a:pt x="173" y="1603"/>
                    <a:pt x="119" y="1557"/>
                  </a:cubicBezTo>
                  <a:cubicBezTo>
                    <a:pt x="54" y="1511"/>
                    <a:pt x="36" y="1493"/>
                    <a:pt x="18" y="1493"/>
                  </a:cubicBezTo>
                  <a:cubicBezTo>
                    <a:pt x="0" y="1493"/>
                    <a:pt x="0" y="1493"/>
                    <a:pt x="0" y="1493"/>
                  </a:cubicBezTo>
                  <a:cubicBezTo>
                    <a:pt x="0" y="2197"/>
                    <a:pt x="0" y="2197"/>
                    <a:pt x="0" y="2197"/>
                  </a:cubicBezTo>
                  <a:cubicBezTo>
                    <a:pt x="1244" y="2197"/>
                    <a:pt x="1244" y="2197"/>
                    <a:pt x="1244" y="2197"/>
                  </a:cubicBezTo>
                  <a:cubicBezTo>
                    <a:pt x="1244" y="2170"/>
                    <a:pt x="1244" y="2170"/>
                    <a:pt x="1244" y="2170"/>
                  </a:cubicBezTo>
                  <a:cubicBezTo>
                    <a:pt x="1235" y="2152"/>
                    <a:pt x="1226" y="2143"/>
                    <a:pt x="1181" y="2079"/>
                  </a:cubicBezTo>
                  <a:cubicBezTo>
                    <a:pt x="1135" y="2024"/>
                    <a:pt x="1071" y="1932"/>
                    <a:pt x="1071" y="1822"/>
                  </a:cubicBezTo>
                  <a:cubicBezTo>
                    <a:pt x="1071" y="1731"/>
                    <a:pt x="1099" y="1621"/>
                    <a:pt x="1162" y="1539"/>
                  </a:cubicBezTo>
                  <a:cubicBezTo>
                    <a:pt x="1226" y="1465"/>
                    <a:pt x="1345" y="1410"/>
                    <a:pt x="1483" y="1401"/>
                  </a:cubicBezTo>
                  <a:cubicBezTo>
                    <a:pt x="1620" y="1401"/>
                    <a:pt x="1748" y="1465"/>
                    <a:pt x="1812" y="1539"/>
                  </a:cubicBezTo>
                  <a:cubicBezTo>
                    <a:pt x="1885" y="1630"/>
                    <a:pt x="1904" y="1731"/>
                    <a:pt x="1904" y="1822"/>
                  </a:cubicBezTo>
                  <a:cubicBezTo>
                    <a:pt x="1904" y="1932"/>
                    <a:pt x="1849" y="2015"/>
                    <a:pt x="1812" y="2070"/>
                  </a:cubicBezTo>
                  <a:cubicBezTo>
                    <a:pt x="1766" y="2133"/>
                    <a:pt x="1757" y="2143"/>
                    <a:pt x="1757" y="2152"/>
                  </a:cubicBezTo>
                  <a:cubicBezTo>
                    <a:pt x="1757" y="2197"/>
                    <a:pt x="1757" y="2197"/>
                    <a:pt x="1757" y="2197"/>
                  </a:cubicBezTo>
                  <a:cubicBezTo>
                    <a:pt x="2718" y="2197"/>
                    <a:pt x="2718" y="2197"/>
                    <a:pt x="2718" y="2197"/>
                  </a:cubicBezTo>
                  <a:cubicBezTo>
                    <a:pt x="2554" y="1841"/>
                    <a:pt x="2352" y="1511"/>
                    <a:pt x="2124" y="1236"/>
                  </a:cubicBezTo>
                  <a:cubicBezTo>
                    <a:pt x="1611" y="596"/>
                    <a:pt x="842" y="219"/>
                    <a:pt x="0" y="0"/>
                  </a:cubicBezTo>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12" name="Freeform 4"/>
            <p:cNvSpPr>
              <a:spLocks noChangeArrowheads="1"/>
            </p:cNvSpPr>
            <p:nvPr/>
          </p:nvSpPr>
          <p:spPr bwMode="auto">
            <a:xfrm>
              <a:off x="6516914" y="3577877"/>
              <a:ext cx="1128916" cy="1587285"/>
            </a:xfrm>
            <a:custGeom>
              <a:avLst/>
              <a:gdLst>
                <a:gd name="T0" fmla="*/ 3141 w 3738"/>
                <a:gd name="T1" fmla="*/ 1437 h 5256"/>
                <a:gd name="T2" fmla="*/ 3141 w 3738"/>
                <a:gd name="T3" fmla="*/ 1437 h 5256"/>
                <a:gd name="T4" fmla="*/ 3150 w 3738"/>
                <a:gd name="T5" fmla="*/ 1437 h 5256"/>
                <a:gd name="T6" fmla="*/ 3333 w 3738"/>
                <a:gd name="T7" fmla="*/ 1538 h 5256"/>
                <a:gd name="T8" fmla="*/ 3479 w 3738"/>
                <a:gd name="T9" fmla="*/ 1611 h 5256"/>
                <a:gd name="T10" fmla="*/ 3663 w 3738"/>
                <a:gd name="T11" fmla="*/ 1556 h 5256"/>
                <a:gd name="T12" fmla="*/ 3737 w 3738"/>
                <a:gd name="T13" fmla="*/ 1355 h 5256"/>
                <a:gd name="T14" fmla="*/ 3663 w 3738"/>
                <a:gd name="T15" fmla="*/ 1162 h 5256"/>
                <a:gd name="T16" fmla="*/ 3479 w 3738"/>
                <a:gd name="T17" fmla="*/ 1108 h 5256"/>
                <a:gd name="T18" fmla="*/ 3333 w 3738"/>
                <a:gd name="T19" fmla="*/ 1172 h 5256"/>
                <a:gd name="T20" fmla="*/ 3150 w 3738"/>
                <a:gd name="T21" fmla="*/ 1254 h 5256"/>
                <a:gd name="T22" fmla="*/ 2812 w 3738"/>
                <a:gd name="T23" fmla="*/ 1254 h 5256"/>
                <a:gd name="T24" fmla="*/ 2812 w 3738"/>
                <a:gd name="T25" fmla="*/ 0 h 5256"/>
                <a:gd name="T26" fmla="*/ 2481 w 3738"/>
                <a:gd name="T27" fmla="*/ 0 h 5256"/>
                <a:gd name="T28" fmla="*/ 2481 w 3738"/>
                <a:gd name="T29" fmla="*/ 82 h 5256"/>
                <a:gd name="T30" fmla="*/ 2537 w 3738"/>
                <a:gd name="T31" fmla="*/ 165 h 5256"/>
                <a:gd name="T32" fmla="*/ 2628 w 3738"/>
                <a:gd name="T33" fmla="*/ 412 h 5256"/>
                <a:gd name="T34" fmla="*/ 2537 w 3738"/>
                <a:gd name="T35" fmla="*/ 695 h 5256"/>
                <a:gd name="T36" fmla="*/ 2207 w 3738"/>
                <a:gd name="T37" fmla="*/ 833 h 5256"/>
                <a:gd name="T38" fmla="*/ 1887 w 3738"/>
                <a:gd name="T39" fmla="*/ 695 h 5256"/>
                <a:gd name="T40" fmla="*/ 1795 w 3738"/>
                <a:gd name="T41" fmla="*/ 412 h 5256"/>
                <a:gd name="T42" fmla="*/ 1896 w 3738"/>
                <a:gd name="T43" fmla="*/ 155 h 5256"/>
                <a:gd name="T44" fmla="*/ 1968 w 3738"/>
                <a:gd name="T45" fmla="*/ 64 h 5256"/>
                <a:gd name="T46" fmla="*/ 1968 w 3738"/>
                <a:gd name="T47" fmla="*/ 0 h 5256"/>
                <a:gd name="T48" fmla="*/ 1639 w 3738"/>
                <a:gd name="T49" fmla="*/ 0 h 5256"/>
                <a:gd name="T50" fmla="*/ 1236 w 3738"/>
                <a:gd name="T51" fmla="*/ 980 h 5256"/>
                <a:gd name="T52" fmla="*/ 1145 w 3738"/>
                <a:gd name="T53" fmla="*/ 980 h 5256"/>
                <a:gd name="T54" fmla="*/ 55 w 3738"/>
                <a:gd name="T55" fmla="*/ 2481 h 5256"/>
                <a:gd name="T56" fmla="*/ 1145 w 3738"/>
                <a:gd name="T57" fmla="*/ 4358 h 5256"/>
                <a:gd name="T58" fmla="*/ 1740 w 3738"/>
                <a:gd name="T59" fmla="*/ 4358 h 5256"/>
                <a:gd name="T60" fmla="*/ 2738 w 3738"/>
                <a:gd name="T61" fmla="*/ 5255 h 5256"/>
                <a:gd name="T62" fmla="*/ 2812 w 3738"/>
                <a:gd name="T63" fmla="*/ 5255 h 5256"/>
                <a:gd name="T64" fmla="*/ 2812 w 3738"/>
                <a:gd name="T65" fmla="*/ 4193 h 5256"/>
                <a:gd name="T66" fmla="*/ 3141 w 3738"/>
                <a:gd name="T67" fmla="*/ 4193 h 5256"/>
                <a:gd name="T68" fmla="*/ 3150 w 3738"/>
                <a:gd name="T69" fmla="*/ 4193 h 5256"/>
                <a:gd name="T70" fmla="*/ 3333 w 3738"/>
                <a:gd name="T71" fmla="*/ 4294 h 5256"/>
                <a:gd name="T72" fmla="*/ 3479 w 3738"/>
                <a:gd name="T73" fmla="*/ 4358 h 5256"/>
                <a:gd name="T74" fmla="*/ 3663 w 3738"/>
                <a:gd name="T75" fmla="*/ 4303 h 5256"/>
                <a:gd name="T76" fmla="*/ 3737 w 3738"/>
                <a:gd name="T77" fmla="*/ 4111 h 5256"/>
                <a:gd name="T78" fmla="*/ 3663 w 3738"/>
                <a:gd name="T79" fmla="*/ 3910 h 5256"/>
                <a:gd name="T80" fmla="*/ 3479 w 3738"/>
                <a:gd name="T81" fmla="*/ 3854 h 5256"/>
                <a:gd name="T82" fmla="*/ 3333 w 3738"/>
                <a:gd name="T83" fmla="*/ 3919 h 5256"/>
                <a:gd name="T84" fmla="*/ 3150 w 3738"/>
                <a:gd name="T85" fmla="*/ 4001 h 5256"/>
                <a:gd name="T86" fmla="*/ 2812 w 3738"/>
                <a:gd name="T87" fmla="*/ 4001 h 5256"/>
                <a:gd name="T88" fmla="*/ 2812 w 3738"/>
                <a:gd name="T89" fmla="*/ 1437 h 5256"/>
                <a:gd name="T90" fmla="*/ 3141 w 3738"/>
                <a:gd name="T91" fmla="*/ 1437 h 5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38" h="5256">
                  <a:moveTo>
                    <a:pt x="3141" y="1437"/>
                  </a:moveTo>
                  <a:lnTo>
                    <a:pt x="3141" y="1437"/>
                  </a:lnTo>
                  <a:lnTo>
                    <a:pt x="3150" y="1437"/>
                  </a:lnTo>
                  <a:cubicBezTo>
                    <a:pt x="3233" y="1446"/>
                    <a:pt x="3288" y="1502"/>
                    <a:pt x="3333" y="1538"/>
                  </a:cubicBezTo>
                  <a:cubicBezTo>
                    <a:pt x="3379" y="1584"/>
                    <a:pt x="3424" y="1611"/>
                    <a:pt x="3479" y="1611"/>
                  </a:cubicBezTo>
                  <a:cubicBezTo>
                    <a:pt x="3553" y="1611"/>
                    <a:pt x="3617" y="1593"/>
                    <a:pt x="3663" y="1556"/>
                  </a:cubicBezTo>
                  <a:cubicBezTo>
                    <a:pt x="3700" y="1520"/>
                    <a:pt x="3737" y="1465"/>
                    <a:pt x="3737" y="1355"/>
                  </a:cubicBezTo>
                  <a:cubicBezTo>
                    <a:pt x="3737" y="1254"/>
                    <a:pt x="3709" y="1199"/>
                    <a:pt x="3663" y="1162"/>
                  </a:cubicBezTo>
                  <a:cubicBezTo>
                    <a:pt x="3617" y="1126"/>
                    <a:pt x="3553" y="1108"/>
                    <a:pt x="3479" y="1108"/>
                  </a:cubicBezTo>
                  <a:cubicBezTo>
                    <a:pt x="3424" y="1108"/>
                    <a:pt x="3379" y="1135"/>
                    <a:pt x="3333" y="1172"/>
                  </a:cubicBezTo>
                  <a:cubicBezTo>
                    <a:pt x="3288" y="1199"/>
                    <a:pt x="3233" y="1254"/>
                    <a:pt x="3150" y="1254"/>
                  </a:cubicBezTo>
                  <a:cubicBezTo>
                    <a:pt x="2812" y="1254"/>
                    <a:pt x="2812" y="1254"/>
                    <a:pt x="2812" y="1254"/>
                  </a:cubicBezTo>
                  <a:cubicBezTo>
                    <a:pt x="2812" y="0"/>
                    <a:pt x="2812" y="0"/>
                    <a:pt x="2812" y="0"/>
                  </a:cubicBezTo>
                  <a:cubicBezTo>
                    <a:pt x="2481" y="0"/>
                    <a:pt x="2481" y="0"/>
                    <a:pt x="2481" y="0"/>
                  </a:cubicBezTo>
                  <a:cubicBezTo>
                    <a:pt x="2481" y="82"/>
                    <a:pt x="2481" y="82"/>
                    <a:pt x="2481" y="82"/>
                  </a:cubicBezTo>
                  <a:cubicBezTo>
                    <a:pt x="2481" y="91"/>
                    <a:pt x="2481" y="101"/>
                    <a:pt x="2537" y="165"/>
                  </a:cubicBezTo>
                  <a:cubicBezTo>
                    <a:pt x="2573" y="219"/>
                    <a:pt x="2628" y="302"/>
                    <a:pt x="2628" y="412"/>
                  </a:cubicBezTo>
                  <a:cubicBezTo>
                    <a:pt x="2628" y="504"/>
                    <a:pt x="2610" y="604"/>
                    <a:pt x="2537" y="695"/>
                  </a:cubicBezTo>
                  <a:cubicBezTo>
                    <a:pt x="2472" y="778"/>
                    <a:pt x="2345" y="833"/>
                    <a:pt x="2207" y="833"/>
                  </a:cubicBezTo>
                  <a:cubicBezTo>
                    <a:pt x="2070" y="823"/>
                    <a:pt x="1950" y="769"/>
                    <a:pt x="1887" y="695"/>
                  </a:cubicBezTo>
                  <a:cubicBezTo>
                    <a:pt x="1823" y="604"/>
                    <a:pt x="1795" y="504"/>
                    <a:pt x="1795" y="412"/>
                  </a:cubicBezTo>
                  <a:cubicBezTo>
                    <a:pt x="1795" y="302"/>
                    <a:pt x="1859" y="210"/>
                    <a:pt x="1896" y="155"/>
                  </a:cubicBezTo>
                  <a:cubicBezTo>
                    <a:pt x="1950" y="91"/>
                    <a:pt x="1959" y="82"/>
                    <a:pt x="1968" y="64"/>
                  </a:cubicBezTo>
                  <a:cubicBezTo>
                    <a:pt x="1968" y="0"/>
                    <a:pt x="1968" y="0"/>
                    <a:pt x="1968" y="0"/>
                  </a:cubicBezTo>
                  <a:cubicBezTo>
                    <a:pt x="1639" y="0"/>
                    <a:pt x="1639" y="0"/>
                    <a:pt x="1639" y="0"/>
                  </a:cubicBezTo>
                  <a:cubicBezTo>
                    <a:pt x="1474" y="347"/>
                    <a:pt x="1347" y="695"/>
                    <a:pt x="1236" y="980"/>
                  </a:cubicBezTo>
                  <a:cubicBezTo>
                    <a:pt x="1145" y="980"/>
                    <a:pt x="1145" y="980"/>
                    <a:pt x="1145" y="980"/>
                  </a:cubicBezTo>
                  <a:cubicBezTo>
                    <a:pt x="0" y="1099"/>
                    <a:pt x="55" y="1904"/>
                    <a:pt x="55" y="2481"/>
                  </a:cubicBezTo>
                  <a:cubicBezTo>
                    <a:pt x="18" y="3387"/>
                    <a:pt x="476" y="4358"/>
                    <a:pt x="1145" y="4358"/>
                  </a:cubicBezTo>
                  <a:cubicBezTo>
                    <a:pt x="1740" y="4358"/>
                    <a:pt x="1740" y="4358"/>
                    <a:pt x="1740" y="4358"/>
                  </a:cubicBezTo>
                  <a:cubicBezTo>
                    <a:pt x="2005" y="4705"/>
                    <a:pt x="2345" y="4999"/>
                    <a:pt x="2738" y="5255"/>
                  </a:cubicBezTo>
                  <a:cubicBezTo>
                    <a:pt x="2812" y="5255"/>
                    <a:pt x="2812" y="5255"/>
                    <a:pt x="2812" y="5255"/>
                  </a:cubicBezTo>
                  <a:cubicBezTo>
                    <a:pt x="2812" y="4193"/>
                    <a:pt x="2812" y="4193"/>
                    <a:pt x="2812" y="4193"/>
                  </a:cubicBezTo>
                  <a:cubicBezTo>
                    <a:pt x="3141" y="4193"/>
                    <a:pt x="3141" y="4193"/>
                    <a:pt x="3141" y="4193"/>
                  </a:cubicBezTo>
                  <a:lnTo>
                    <a:pt x="3150" y="4193"/>
                  </a:lnTo>
                  <a:cubicBezTo>
                    <a:pt x="3233" y="4202"/>
                    <a:pt x="3288" y="4257"/>
                    <a:pt x="3333" y="4294"/>
                  </a:cubicBezTo>
                  <a:cubicBezTo>
                    <a:pt x="3379" y="4330"/>
                    <a:pt x="3424" y="4358"/>
                    <a:pt x="3479" y="4358"/>
                  </a:cubicBezTo>
                  <a:cubicBezTo>
                    <a:pt x="3553" y="4358"/>
                    <a:pt x="3617" y="4340"/>
                    <a:pt x="3663" y="4303"/>
                  </a:cubicBezTo>
                  <a:cubicBezTo>
                    <a:pt x="3700" y="4266"/>
                    <a:pt x="3737" y="4211"/>
                    <a:pt x="3737" y="4111"/>
                  </a:cubicBezTo>
                  <a:cubicBezTo>
                    <a:pt x="3737" y="4001"/>
                    <a:pt x="3709" y="3946"/>
                    <a:pt x="3663" y="3910"/>
                  </a:cubicBezTo>
                  <a:cubicBezTo>
                    <a:pt x="3617" y="3873"/>
                    <a:pt x="3553" y="3854"/>
                    <a:pt x="3479" y="3854"/>
                  </a:cubicBezTo>
                  <a:cubicBezTo>
                    <a:pt x="3424" y="3854"/>
                    <a:pt x="3379" y="3882"/>
                    <a:pt x="3333" y="3919"/>
                  </a:cubicBezTo>
                  <a:cubicBezTo>
                    <a:pt x="3288" y="3955"/>
                    <a:pt x="3233" y="4001"/>
                    <a:pt x="3150" y="4001"/>
                  </a:cubicBezTo>
                  <a:cubicBezTo>
                    <a:pt x="2812" y="4001"/>
                    <a:pt x="2812" y="4001"/>
                    <a:pt x="2812" y="4001"/>
                  </a:cubicBezTo>
                  <a:cubicBezTo>
                    <a:pt x="2812" y="1437"/>
                    <a:pt x="2812" y="1437"/>
                    <a:pt x="2812" y="1437"/>
                  </a:cubicBezTo>
                  <a:lnTo>
                    <a:pt x="3141" y="1437"/>
                  </a:lnTo>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13" name="Freeform 5"/>
            <p:cNvSpPr>
              <a:spLocks noChangeArrowheads="1"/>
            </p:cNvSpPr>
            <p:nvPr/>
          </p:nvSpPr>
          <p:spPr bwMode="auto">
            <a:xfrm>
              <a:off x="7440815" y="3315549"/>
              <a:ext cx="1443096" cy="1346263"/>
            </a:xfrm>
            <a:custGeom>
              <a:avLst/>
              <a:gdLst>
                <a:gd name="T0" fmla="*/ 4707 w 4781"/>
                <a:gd name="T1" fmla="*/ 2032 h 4460"/>
                <a:gd name="T2" fmla="*/ 4707 w 4781"/>
                <a:gd name="T3" fmla="*/ 2032 h 4460"/>
                <a:gd name="T4" fmla="*/ 4524 w 4781"/>
                <a:gd name="T5" fmla="*/ 1978 h 4460"/>
                <a:gd name="T6" fmla="*/ 4377 w 4781"/>
                <a:gd name="T7" fmla="*/ 2042 h 4460"/>
                <a:gd name="T8" fmla="*/ 4194 w 4781"/>
                <a:gd name="T9" fmla="*/ 2124 h 4460"/>
                <a:gd name="T10" fmla="*/ 3883 w 4781"/>
                <a:gd name="T11" fmla="*/ 2124 h 4460"/>
                <a:gd name="T12" fmla="*/ 3883 w 4781"/>
                <a:gd name="T13" fmla="*/ 870 h 4460"/>
                <a:gd name="T14" fmla="*/ 1585 w 4781"/>
                <a:gd name="T15" fmla="*/ 870 h 4460"/>
                <a:gd name="T16" fmla="*/ 1585 w 4781"/>
                <a:gd name="T17" fmla="*/ 586 h 4460"/>
                <a:gd name="T18" fmla="*/ 1677 w 4781"/>
                <a:gd name="T19" fmla="*/ 403 h 4460"/>
                <a:gd name="T20" fmla="*/ 1731 w 4781"/>
                <a:gd name="T21" fmla="*/ 256 h 4460"/>
                <a:gd name="T22" fmla="*/ 1686 w 4781"/>
                <a:gd name="T23" fmla="*/ 73 h 4460"/>
                <a:gd name="T24" fmla="*/ 1484 w 4781"/>
                <a:gd name="T25" fmla="*/ 0 h 4460"/>
                <a:gd name="T26" fmla="*/ 1291 w 4781"/>
                <a:gd name="T27" fmla="*/ 82 h 4460"/>
                <a:gd name="T28" fmla="*/ 1237 w 4781"/>
                <a:gd name="T29" fmla="*/ 256 h 4460"/>
                <a:gd name="T30" fmla="*/ 1301 w 4781"/>
                <a:gd name="T31" fmla="*/ 412 h 4460"/>
                <a:gd name="T32" fmla="*/ 1401 w 4781"/>
                <a:gd name="T33" fmla="*/ 586 h 4460"/>
                <a:gd name="T34" fmla="*/ 1401 w 4781"/>
                <a:gd name="T35" fmla="*/ 595 h 4460"/>
                <a:gd name="T36" fmla="*/ 1401 w 4781"/>
                <a:gd name="T37" fmla="*/ 870 h 4460"/>
                <a:gd name="T38" fmla="*/ 0 w 4781"/>
                <a:gd name="T39" fmla="*/ 870 h 4460"/>
                <a:gd name="T40" fmla="*/ 0 w 4781"/>
                <a:gd name="T41" fmla="*/ 1960 h 4460"/>
                <a:gd name="T42" fmla="*/ 92 w 4781"/>
                <a:gd name="T43" fmla="*/ 1960 h 4460"/>
                <a:gd name="T44" fmla="*/ 175 w 4781"/>
                <a:gd name="T45" fmla="*/ 1905 h 4460"/>
                <a:gd name="T46" fmla="*/ 421 w 4781"/>
                <a:gd name="T47" fmla="*/ 1813 h 4460"/>
                <a:gd name="T48" fmla="*/ 706 w 4781"/>
                <a:gd name="T49" fmla="*/ 1905 h 4460"/>
                <a:gd name="T50" fmla="*/ 843 w 4781"/>
                <a:gd name="T51" fmla="*/ 2234 h 4460"/>
                <a:gd name="T52" fmla="*/ 706 w 4781"/>
                <a:gd name="T53" fmla="*/ 2554 h 4460"/>
                <a:gd name="T54" fmla="*/ 421 w 4781"/>
                <a:gd name="T55" fmla="*/ 2646 h 4460"/>
                <a:gd name="T56" fmla="*/ 175 w 4781"/>
                <a:gd name="T57" fmla="*/ 2536 h 4460"/>
                <a:gd name="T58" fmla="*/ 74 w 4781"/>
                <a:gd name="T59" fmla="*/ 2472 h 4460"/>
                <a:gd name="T60" fmla="*/ 0 w 4781"/>
                <a:gd name="T61" fmla="*/ 2472 h 4460"/>
                <a:gd name="T62" fmla="*/ 0 w 4781"/>
                <a:gd name="T63" fmla="*/ 3589 h 4460"/>
                <a:gd name="T64" fmla="*/ 1942 w 4781"/>
                <a:gd name="T65" fmla="*/ 3589 h 4460"/>
                <a:gd name="T66" fmla="*/ 1942 w 4781"/>
                <a:gd name="T67" fmla="*/ 3864 h 4460"/>
                <a:gd name="T68" fmla="*/ 1942 w 4781"/>
                <a:gd name="T69" fmla="*/ 3864 h 4460"/>
                <a:gd name="T70" fmla="*/ 1841 w 4781"/>
                <a:gd name="T71" fmla="*/ 4047 h 4460"/>
                <a:gd name="T72" fmla="*/ 1777 w 4781"/>
                <a:gd name="T73" fmla="*/ 4202 h 4460"/>
                <a:gd name="T74" fmla="*/ 1831 w 4781"/>
                <a:gd name="T75" fmla="*/ 4377 h 4460"/>
                <a:gd name="T76" fmla="*/ 2033 w 4781"/>
                <a:gd name="T77" fmla="*/ 4459 h 4460"/>
                <a:gd name="T78" fmla="*/ 2226 w 4781"/>
                <a:gd name="T79" fmla="*/ 4377 h 4460"/>
                <a:gd name="T80" fmla="*/ 2280 w 4781"/>
                <a:gd name="T81" fmla="*/ 4202 h 4460"/>
                <a:gd name="T82" fmla="*/ 2217 w 4781"/>
                <a:gd name="T83" fmla="*/ 4047 h 4460"/>
                <a:gd name="T84" fmla="*/ 2134 w 4781"/>
                <a:gd name="T85" fmla="*/ 3873 h 4460"/>
                <a:gd name="T86" fmla="*/ 2134 w 4781"/>
                <a:gd name="T87" fmla="*/ 3589 h 4460"/>
                <a:gd name="T88" fmla="*/ 3883 w 4781"/>
                <a:gd name="T89" fmla="*/ 3589 h 4460"/>
                <a:gd name="T90" fmla="*/ 3883 w 4781"/>
                <a:gd name="T91" fmla="*/ 2307 h 4460"/>
                <a:gd name="T92" fmla="*/ 4185 w 4781"/>
                <a:gd name="T93" fmla="*/ 2307 h 4460"/>
                <a:gd name="T94" fmla="*/ 4194 w 4781"/>
                <a:gd name="T95" fmla="*/ 2307 h 4460"/>
                <a:gd name="T96" fmla="*/ 4377 w 4781"/>
                <a:gd name="T97" fmla="*/ 2408 h 4460"/>
                <a:gd name="T98" fmla="*/ 4524 w 4781"/>
                <a:gd name="T99" fmla="*/ 2481 h 4460"/>
                <a:gd name="T100" fmla="*/ 4698 w 4781"/>
                <a:gd name="T101" fmla="*/ 2426 h 4460"/>
                <a:gd name="T102" fmla="*/ 4780 w 4781"/>
                <a:gd name="T103" fmla="*/ 2225 h 4460"/>
                <a:gd name="T104" fmla="*/ 4707 w 4781"/>
                <a:gd name="T105" fmla="*/ 2032 h 4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81" h="4460">
                  <a:moveTo>
                    <a:pt x="4707" y="2032"/>
                  </a:moveTo>
                  <a:lnTo>
                    <a:pt x="4707" y="2032"/>
                  </a:lnTo>
                  <a:cubicBezTo>
                    <a:pt x="4661" y="1996"/>
                    <a:pt x="4598" y="1978"/>
                    <a:pt x="4524" y="1978"/>
                  </a:cubicBezTo>
                  <a:cubicBezTo>
                    <a:pt x="4469" y="1978"/>
                    <a:pt x="4423" y="2005"/>
                    <a:pt x="4377" y="2042"/>
                  </a:cubicBezTo>
                  <a:cubicBezTo>
                    <a:pt x="4322" y="2069"/>
                    <a:pt x="4276" y="2124"/>
                    <a:pt x="4194" y="2124"/>
                  </a:cubicBezTo>
                  <a:cubicBezTo>
                    <a:pt x="3883" y="2124"/>
                    <a:pt x="3883" y="2124"/>
                    <a:pt x="3883" y="2124"/>
                  </a:cubicBezTo>
                  <a:cubicBezTo>
                    <a:pt x="3883" y="870"/>
                    <a:pt x="3883" y="870"/>
                    <a:pt x="3883" y="870"/>
                  </a:cubicBezTo>
                  <a:cubicBezTo>
                    <a:pt x="1585" y="870"/>
                    <a:pt x="1585" y="870"/>
                    <a:pt x="1585" y="870"/>
                  </a:cubicBezTo>
                  <a:cubicBezTo>
                    <a:pt x="1585" y="586"/>
                    <a:pt x="1585" y="586"/>
                    <a:pt x="1585" y="586"/>
                  </a:cubicBezTo>
                  <a:cubicBezTo>
                    <a:pt x="1585" y="504"/>
                    <a:pt x="1640" y="458"/>
                    <a:pt x="1677" y="403"/>
                  </a:cubicBezTo>
                  <a:cubicBezTo>
                    <a:pt x="1713" y="357"/>
                    <a:pt x="1731" y="320"/>
                    <a:pt x="1731" y="256"/>
                  </a:cubicBezTo>
                  <a:cubicBezTo>
                    <a:pt x="1731" y="192"/>
                    <a:pt x="1722" y="119"/>
                    <a:pt x="1686" y="73"/>
                  </a:cubicBezTo>
                  <a:cubicBezTo>
                    <a:pt x="1649" y="28"/>
                    <a:pt x="1594" y="0"/>
                    <a:pt x="1484" y="0"/>
                  </a:cubicBezTo>
                  <a:cubicBezTo>
                    <a:pt x="1383" y="9"/>
                    <a:pt x="1319" y="37"/>
                    <a:pt x="1291" y="82"/>
                  </a:cubicBezTo>
                  <a:cubicBezTo>
                    <a:pt x="1255" y="119"/>
                    <a:pt x="1237" y="183"/>
                    <a:pt x="1237" y="256"/>
                  </a:cubicBezTo>
                  <a:cubicBezTo>
                    <a:pt x="1237" y="320"/>
                    <a:pt x="1264" y="357"/>
                    <a:pt x="1301" y="412"/>
                  </a:cubicBezTo>
                  <a:cubicBezTo>
                    <a:pt x="1337" y="458"/>
                    <a:pt x="1392" y="504"/>
                    <a:pt x="1401" y="586"/>
                  </a:cubicBezTo>
                  <a:cubicBezTo>
                    <a:pt x="1401" y="595"/>
                    <a:pt x="1401" y="595"/>
                    <a:pt x="1401" y="595"/>
                  </a:cubicBezTo>
                  <a:cubicBezTo>
                    <a:pt x="1401" y="870"/>
                    <a:pt x="1401" y="870"/>
                    <a:pt x="1401" y="870"/>
                  </a:cubicBezTo>
                  <a:cubicBezTo>
                    <a:pt x="0" y="870"/>
                    <a:pt x="0" y="870"/>
                    <a:pt x="0" y="870"/>
                  </a:cubicBezTo>
                  <a:cubicBezTo>
                    <a:pt x="0" y="1960"/>
                    <a:pt x="0" y="1960"/>
                    <a:pt x="0" y="1960"/>
                  </a:cubicBezTo>
                  <a:cubicBezTo>
                    <a:pt x="92" y="1960"/>
                    <a:pt x="92" y="1960"/>
                    <a:pt x="92" y="1960"/>
                  </a:cubicBezTo>
                  <a:cubicBezTo>
                    <a:pt x="111" y="1960"/>
                    <a:pt x="111" y="1950"/>
                    <a:pt x="175" y="1905"/>
                  </a:cubicBezTo>
                  <a:cubicBezTo>
                    <a:pt x="230" y="1868"/>
                    <a:pt x="321" y="1813"/>
                    <a:pt x="421" y="1813"/>
                  </a:cubicBezTo>
                  <a:cubicBezTo>
                    <a:pt x="522" y="1813"/>
                    <a:pt x="623" y="1831"/>
                    <a:pt x="706" y="1905"/>
                  </a:cubicBezTo>
                  <a:cubicBezTo>
                    <a:pt x="788" y="1969"/>
                    <a:pt x="843" y="2096"/>
                    <a:pt x="843" y="2234"/>
                  </a:cubicBezTo>
                  <a:cubicBezTo>
                    <a:pt x="843" y="2372"/>
                    <a:pt x="788" y="2490"/>
                    <a:pt x="706" y="2554"/>
                  </a:cubicBezTo>
                  <a:cubicBezTo>
                    <a:pt x="623" y="2618"/>
                    <a:pt x="522" y="2646"/>
                    <a:pt x="421" y="2646"/>
                  </a:cubicBezTo>
                  <a:cubicBezTo>
                    <a:pt x="312" y="2646"/>
                    <a:pt x="230" y="2582"/>
                    <a:pt x="175" y="2536"/>
                  </a:cubicBezTo>
                  <a:cubicBezTo>
                    <a:pt x="111" y="2490"/>
                    <a:pt x="92" y="2481"/>
                    <a:pt x="74" y="2472"/>
                  </a:cubicBezTo>
                  <a:cubicBezTo>
                    <a:pt x="0" y="2472"/>
                    <a:pt x="0" y="2472"/>
                    <a:pt x="0" y="2472"/>
                  </a:cubicBezTo>
                  <a:cubicBezTo>
                    <a:pt x="0" y="3589"/>
                    <a:pt x="0" y="3589"/>
                    <a:pt x="0" y="3589"/>
                  </a:cubicBezTo>
                  <a:cubicBezTo>
                    <a:pt x="1942" y="3589"/>
                    <a:pt x="1942" y="3589"/>
                    <a:pt x="1942" y="3589"/>
                  </a:cubicBezTo>
                  <a:cubicBezTo>
                    <a:pt x="1942" y="3864"/>
                    <a:pt x="1942" y="3864"/>
                    <a:pt x="1942" y="3864"/>
                  </a:cubicBezTo>
                  <a:lnTo>
                    <a:pt x="1942" y="3864"/>
                  </a:lnTo>
                  <a:cubicBezTo>
                    <a:pt x="1932" y="3946"/>
                    <a:pt x="1887" y="4001"/>
                    <a:pt x="1841" y="4047"/>
                  </a:cubicBezTo>
                  <a:cubicBezTo>
                    <a:pt x="1804" y="4101"/>
                    <a:pt x="1777" y="4138"/>
                    <a:pt x="1777" y="4202"/>
                  </a:cubicBezTo>
                  <a:cubicBezTo>
                    <a:pt x="1777" y="4267"/>
                    <a:pt x="1795" y="4331"/>
                    <a:pt x="1831" y="4377"/>
                  </a:cubicBezTo>
                  <a:cubicBezTo>
                    <a:pt x="1868" y="4423"/>
                    <a:pt x="1923" y="4450"/>
                    <a:pt x="2033" y="4459"/>
                  </a:cubicBezTo>
                  <a:cubicBezTo>
                    <a:pt x="2134" y="4459"/>
                    <a:pt x="2189" y="4423"/>
                    <a:pt x="2226" y="4377"/>
                  </a:cubicBezTo>
                  <a:cubicBezTo>
                    <a:pt x="2262" y="4340"/>
                    <a:pt x="2280" y="4267"/>
                    <a:pt x="2280" y="4202"/>
                  </a:cubicBezTo>
                  <a:cubicBezTo>
                    <a:pt x="2280" y="4138"/>
                    <a:pt x="2253" y="4101"/>
                    <a:pt x="2217" y="4047"/>
                  </a:cubicBezTo>
                  <a:cubicBezTo>
                    <a:pt x="2180" y="4001"/>
                    <a:pt x="2134" y="3956"/>
                    <a:pt x="2134" y="3873"/>
                  </a:cubicBezTo>
                  <a:cubicBezTo>
                    <a:pt x="2134" y="3589"/>
                    <a:pt x="2134" y="3589"/>
                    <a:pt x="2134" y="3589"/>
                  </a:cubicBezTo>
                  <a:cubicBezTo>
                    <a:pt x="3883" y="3589"/>
                    <a:pt x="3883" y="3589"/>
                    <a:pt x="3883" y="3589"/>
                  </a:cubicBezTo>
                  <a:cubicBezTo>
                    <a:pt x="3883" y="2307"/>
                    <a:pt x="3883" y="2307"/>
                    <a:pt x="3883" y="2307"/>
                  </a:cubicBezTo>
                  <a:cubicBezTo>
                    <a:pt x="4185" y="2307"/>
                    <a:pt x="4185" y="2307"/>
                    <a:pt x="4185" y="2307"/>
                  </a:cubicBezTo>
                  <a:lnTo>
                    <a:pt x="4194" y="2307"/>
                  </a:lnTo>
                  <a:cubicBezTo>
                    <a:pt x="4276" y="2316"/>
                    <a:pt x="4322" y="2372"/>
                    <a:pt x="4377" y="2408"/>
                  </a:cubicBezTo>
                  <a:cubicBezTo>
                    <a:pt x="4423" y="2454"/>
                    <a:pt x="4469" y="2481"/>
                    <a:pt x="4524" y="2481"/>
                  </a:cubicBezTo>
                  <a:cubicBezTo>
                    <a:pt x="4598" y="2481"/>
                    <a:pt x="4661" y="2463"/>
                    <a:pt x="4698" y="2426"/>
                  </a:cubicBezTo>
                  <a:cubicBezTo>
                    <a:pt x="4743" y="2390"/>
                    <a:pt x="4780" y="2335"/>
                    <a:pt x="4780" y="2225"/>
                  </a:cubicBezTo>
                  <a:cubicBezTo>
                    <a:pt x="4780" y="2124"/>
                    <a:pt x="4752" y="2069"/>
                    <a:pt x="4707" y="2032"/>
                  </a:cubicBezTo>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14" name="Freeform 6"/>
            <p:cNvSpPr>
              <a:spLocks noChangeArrowheads="1"/>
            </p:cNvSpPr>
            <p:nvPr/>
          </p:nvSpPr>
          <p:spPr bwMode="auto">
            <a:xfrm>
              <a:off x="8684220" y="3315549"/>
              <a:ext cx="898606" cy="1346263"/>
            </a:xfrm>
            <a:custGeom>
              <a:avLst/>
              <a:gdLst>
                <a:gd name="T0" fmla="*/ 686 w 2977"/>
                <a:gd name="T1" fmla="*/ 586 h 4460"/>
                <a:gd name="T2" fmla="*/ 686 w 2977"/>
                <a:gd name="T3" fmla="*/ 586 h 4460"/>
                <a:gd name="T4" fmla="*/ 769 w 2977"/>
                <a:gd name="T5" fmla="*/ 403 h 4460"/>
                <a:gd name="T6" fmla="*/ 833 w 2977"/>
                <a:gd name="T7" fmla="*/ 256 h 4460"/>
                <a:gd name="T8" fmla="*/ 778 w 2977"/>
                <a:gd name="T9" fmla="*/ 73 h 4460"/>
                <a:gd name="T10" fmla="*/ 577 w 2977"/>
                <a:gd name="T11" fmla="*/ 0 h 4460"/>
                <a:gd name="T12" fmla="*/ 385 w 2977"/>
                <a:gd name="T13" fmla="*/ 82 h 4460"/>
                <a:gd name="T14" fmla="*/ 330 w 2977"/>
                <a:gd name="T15" fmla="*/ 256 h 4460"/>
                <a:gd name="T16" fmla="*/ 394 w 2977"/>
                <a:gd name="T17" fmla="*/ 412 h 4460"/>
                <a:gd name="T18" fmla="*/ 495 w 2977"/>
                <a:gd name="T19" fmla="*/ 586 h 4460"/>
                <a:gd name="T20" fmla="*/ 495 w 2977"/>
                <a:gd name="T21" fmla="*/ 595 h 4460"/>
                <a:gd name="T22" fmla="*/ 495 w 2977"/>
                <a:gd name="T23" fmla="*/ 870 h 4460"/>
                <a:gd name="T24" fmla="*/ 0 w 2977"/>
                <a:gd name="T25" fmla="*/ 870 h 4460"/>
                <a:gd name="T26" fmla="*/ 0 w 2977"/>
                <a:gd name="T27" fmla="*/ 1960 h 4460"/>
                <a:gd name="T28" fmla="*/ 73 w 2977"/>
                <a:gd name="T29" fmla="*/ 1960 h 4460"/>
                <a:gd name="T30" fmla="*/ 155 w 2977"/>
                <a:gd name="T31" fmla="*/ 1905 h 4460"/>
                <a:gd name="T32" fmla="*/ 403 w 2977"/>
                <a:gd name="T33" fmla="*/ 1813 h 4460"/>
                <a:gd name="T34" fmla="*/ 686 w 2977"/>
                <a:gd name="T35" fmla="*/ 1905 h 4460"/>
                <a:gd name="T36" fmla="*/ 824 w 2977"/>
                <a:gd name="T37" fmla="*/ 2234 h 4460"/>
                <a:gd name="T38" fmla="*/ 686 w 2977"/>
                <a:gd name="T39" fmla="*/ 2554 h 4460"/>
                <a:gd name="T40" fmla="*/ 403 w 2977"/>
                <a:gd name="T41" fmla="*/ 2646 h 4460"/>
                <a:gd name="T42" fmla="*/ 155 w 2977"/>
                <a:gd name="T43" fmla="*/ 2536 h 4460"/>
                <a:gd name="T44" fmla="*/ 55 w 2977"/>
                <a:gd name="T45" fmla="*/ 2472 h 4460"/>
                <a:gd name="T46" fmla="*/ 0 w 2977"/>
                <a:gd name="T47" fmla="*/ 2472 h 4460"/>
                <a:gd name="T48" fmla="*/ 0 w 2977"/>
                <a:gd name="T49" fmla="*/ 3589 h 4460"/>
                <a:gd name="T50" fmla="*/ 1044 w 2977"/>
                <a:gd name="T51" fmla="*/ 3589 h 4460"/>
                <a:gd name="T52" fmla="*/ 1044 w 2977"/>
                <a:gd name="T53" fmla="*/ 3864 h 4460"/>
                <a:gd name="T54" fmla="*/ 1044 w 2977"/>
                <a:gd name="T55" fmla="*/ 3864 h 4460"/>
                <a:gd name="T56" fmla="*/ 943 w 2977"/>
                <a:gd name="T57" fmla="*/ 4047 h 4460"/>
                <a:gd name="T58" fmla="*/ 870 w 2977"/>
                <a:gd name="T59" fmla="*/ 4202 h 4460"/>
                <a:gd name="T60" fmla="*/ 925 w 2977"/>
                <a:gd name="T61" fmla="*/ 4377 h 4460"/>
                <a:gd name="T62" fmla="*/ 1126 w 2977"/>
                <a:gd name="T63" fmla="*/ 4459 h 4460"/>
                <a:gd name="T64" fmla="*/ 1319 w 2977"/>
                <a:gd name="T65" fmla="*/ 4377 h 4460"/>
                <a:gd name="T66" fmla="*/ 1373 w 2977"/>
                <a:gd name="T67" fmla="*/ 4202 h 4460"/>
                <a:gd name="T68" fmla="*/ 1309 w 2977"/>
                <a:gd name="T69" fmla="*/ 4047 h 4460"/>
                <a:gd name="T70" fmla="*/ 1227 w 2977"/>
                <a:gd name="T71" fmla="*/ 3873 h 4460"/>
                <a:gd name="T72" fmla="*/ 1227 w 2977"/>
                <a:gd name="T73" fmla="*/ 3589 h 4460"/>
                <a:gd name="T74" fmla="*/ 2976 w 2977"/>
                <a:gd name="T75" fmla="*/ 3589 h 4460"/>
                <a:gd name="T76" fmla="*/ 2976 w 2977"/>
                <a:gd name="T77" fmla="*/ 2472 h 4460"/>
                <a:gd name="T78" fmla="*/ 2940 w 2977"/>
                <a:gd name="T79" fmla="*/ 2472 h 4460"/>
                <a:gd name="T80" fmla="*/ 2848 w 2977"/>
                <a:gd name="T81" fmla="*/ 2536 h 4460"/>
                <a:gd name="T82" fmla="*/ 2600 w 2977"/>
                <a:gd name="T83" fmla="*/ 2646 h 4460"/>
                <a:gd name="T84" fmla="*/ 2317 w 2977"/>
                <a:gd name="T85" fmla="*/ 2554 h 4460"/>
                <a:gd name="T86" fmla="*/ 2179 w 2977"/>
                <a:gd name="T87" fmla="*/ 2234 h 4460"/>
                <a:gd name="T88" fmla="*/ 2317 w 2977"/>
                <a:gd name="T89" fmla="*/ 1905 h 4460"/>
                <a:gd name="T90" fmla="*/ 2600 w 2977"/>
                <a:gd name="T91" fmla="*/ 1813 h 4460"/>
                <a:gd name="T92" fmla="*/ 2838 w 2977"/>
                <a:gd name="T93" fmla="*/ 1905 h 4460"/>
                <a:gd name="T94" fmla="*/ 2921 w 2977"/>
                <a:gd name="T95" fmla="*/ 1960 h 4460"/>
                <a:gd name="T96" fmla="*/ 2976 w 2977"/>
                <a:gd name="T97" fmla="*/ 1960 h 4460"/>
                <a:gd name="T98" fmla="*/ 2976 w 2977"/>
                <a:gd name="T99" fmla="*/ 870 h 4460"/>
                <a:gd name="T100" fmla="*/ 686 w 2977"/>
                <a:gd name="T101" fmla="*/ 870 h 4460"/>
                <a:gd name="T102" fmla="*/ 686 w 2977"/>
                <a:gd name="T103" fmla="*/ 586 h 4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77" h="4460">
                  <a:moveTo>
                    <a:pt x="686" y="586"/>
                  </a:moveTo>
                  <a:lnTo>
                    <a:pt x="686" y="586"/>
                  </a:lnTo>
                  <a:cubicBezTo>
                    <a:pt x="686" y="504"/>
                    <a:pt x="732" y="458"/>
                    <a:pt x="769" y="403"/>
                  </a:cubicBezTo>
                  <a:cubicBezTo>
                    <a:pt x="806" y="357"/>
                    <a:pt x="833" y="320"/>
                    <a:pt x="833" y="256"/>
                  </a:cubicBezTo>
                  <a:cubicBezTo>
                    <a:pt x="833" y="192"/>
                    <a:pt x="815" y="119"/>
                    <a:pt x="778" y="73"/>
                  </a:cubicBezTo>
                  <a:cubicBezTo>
                    <a:pt x="741" y="28"/>
                    <a:pt x="686" y="0"/>
                    <a:pt x="577" y="0"/>
                  </a:cubicBezTo>
                  <a:cubicBezTo>
                    <a:pt x="477" y="9"/>
                    <a:pt x="421" y="37"/>
                    <a:pt x="385" y="82"/>
                  </a:cubicBezTo>
                  <a:cubicBezTo>
                    <a:pt x="348" y="119"/>
                    <a:pt x="330" y="183"/>
                    <a:pt x="330" y="256"/>
                  </a:cubicBezTo>
                  <a:cubicBezTo>
                    <a:pt x="330" y="320"/>
                    <a:pt x="357" y="357"/>
                    <a:pt x="394" y="412"/>
                  </a:cubicBezTo>
                  <a:cubicBezTo>
                    <a:pt x="440" y="458"/>
                    <a:pt x="486" y="504"/>
                    <a:pt x="495" y="586"/>
                  </a:cubicBezTo>
                  <a:cubicBezTo>
                    <a:pt x="495" y="595"/>
                    <a:pt x="495" y="595"/>
                    <a:pt x="495" y="595"/>
                  </a:cubicBezTo>
                  <a:cubicBezTo>
                    <a:pt x="495" y="870"/>
                    <a:pt x="495" y="870"/>
                    <a:pt x="495" y="870"/>
                  </a:cubicBezTo>
                  <a:cubicBezTo>
                    <a:pt x="0" y="870"/>
                    <a:pt x="0" y="870"/>
                    <a:pt x="0" y="870"/>
                  </a:cubicBezTo>
                  <a:cubicBezTo>
                    <a:pt x="0" y="1960"/>
                    <a:pt x="0" y="1960"/>
                    <a:pt x="0" y="1960"/>
                  </a:cubicBezTo>
                  <a:cubicBezTo>
                    <a:pt x="73" y="1960"/>
                    <a:pt x="73" y="1960"/>
                    <a:pt x="73" y="1960"/>
                  </a:cubicBezTo>
                  <a:cubicBezTo>
                    <a:pt x="91" y="1960"/>
                    <a:pt x="91" y="1950"/>
                    <a:pt x="155" y="1905"/>
                  </a:cubicBezTo>
                  <a:cubicBezTo>
                    <a:pt x="210" y="1868"/>
                    <a:pt x="293" y="1813"/>
                    <a:pt x="403" y="1813"/>
                  </a:cubicBezTo>
                  <a:cubicBezTo>
                    <a:pt x="495" y="1813"/>
                    <a:pt x="595" y="1831"/>
                    <a:pt x="686" y="1905"/>
                  </a:cubicBezTo>
                  <a:cubicBezTo>
                    <a:pt x="769" y="1969"/>
                    <a:pt x="824" y="2096"/>
                    <a:pt x="824" y="2234"/>
                  </a:cubicBezTo>
                  <a:cubicBezTo>
                    <a:pt x="824" y="2372"/>
                    <a:pt x="760" y="2490"/>
                    <a:pt x="686" y="2554"/>
                  </a:cubicBezTo>
                  <a:cubicBezTo>
                    <a:pt x="604" y="2618"/>
                    <a:pt x="495" y="2646"/>
                    <a:pt x="403" y="2646"/>
                  </a:cubicBezTo>
                  <a:cubicBezTo>
                    <a:pt x="293" y="2646"/>
                    <a:pt x="210" y="2582"/>
                    <a:pt x="155" y="2536"/>
                  </a:cubicBezTo>
                  <a:cubicBezTo>
                    <a:pt x="91" y="2490"/>
                    <a:pt x="73" y="2481"/>
                    <a:pt x="55" y="2472"/>
                  </a:cubicBezTo>
                  <a:cubicBezTo>
                    <a:pt x="0" y="2472"/>
                    <a:pt x="0" y="2472"/>
                    <a:pt x="0" y="2472"/>
                  </a:cubicBezTo>
                  <a:cubicBezTo>
                    <a:pt x="0" y="3589"/>
                    <a:pt x="0" y="3589"/>
                    <a:pt x="0" y="3589"/>
                  </a:cubicBezTo>
                  <a:cubicBezTo>
                    <a:pt x="1044" y="3589"/>
                    <a:pt x="1044" y="3589"/>
                    <a:pt x="1044" y="3589"/>
                  </a:cubicBezTo>
                  <a:cubicBezTo>
                    <a:pt x="1044" y="3864"/>
                    <a:pt x="1044" y="3864"/>
                    <a:pt x="1044" y="3864"/>
                  </a:cubicBezTo>
                  <a:lnTo>
                    <a:pt x="1044" y="3864"/>
                  </a:lnTo>
                  <a:cubicBezTo>
                    <a:pt x="1035" y="3946"/>
                    <a:pt x="980" y="4001"/>
                    <a:pt x="943" y="4047"/>
                  </a:cubicBezTo>
                  <a:cubicBezTo>
                    <a:pt x="897" y="4101"/>
                    <a:pt x="870" y="4138"/>
                    <a:pt x="870" y="4202"/>
                  </a:cubicBezTo>
                  <a:cubicBezTo>
                    <a:pt x="870" y="4267"/>
                    <a:pt x="888" y="4331"/>
                    <a:pt x="925" y="4377"/>
                  </a:cubicBezTo>
                  <a:cubicBezTo>
                    <a:pt x="962" y="4423"/>
                    <a:pt x="1016" y="4450"/>
                    <a:pt x="1126" y="4459"/>
                  </a:cubicBezTo>
                  <a:cubicBezTo>
                    <a:pt x="1227" y="4459"/>
                    <a:pt x="1282" y="4423"/>
                    <a:pt x="1319" y="4377"/>
                  </a:cubicBezTo>
                  <a:cubicBezTo>
                    <a:pt x="1355" y="4340"/>
                    <a:pt x="1373" y="4267"/>
                    <a:pt x="1373" y="4202"/>
                  </a:cubicBezTo>
                  <a:cubicBezTo>
                    <a:pt x="1373" y="4138"/>
                    <a:pt x="1346" y="4101"/>
                    <a:pt x="1309" y="4047"/>
                  </a:cubicBezTo>
                  <a:cubicBezTo>
                    <a:pt x="1282" y="4001"/>
                    <a:pt x="1227" y="3956"/>
                    <a:pt x="1227" y="3873"/>
                  </a:cubicBezTo>
                  <a:cubicBezTo>
                    <a:pt x="1227" y="3589"/>
                    <a:pt x="1227" y="3589"/>
                    <a:pt x="1227" y="3589"/>
                  </a:cubicBezTo>
                  <a:cubicBezTo>
                    <a:pt x="2976" y="3589"/>
                    <a:pt x="2976" y="3589"/>
                    <a:pt x="2976" y="3589"/>
                  </a:cubicBezTo>
                  <a:cubicBezTo>
                    <a:pt x="2976" y="2472"/>
                    <a:pt x="2976" y="2472"/>
                    <a:pt x="2976" y="2472"/>
                  </a:cubicBezTo>
                  <a:cubicBezTo>
                    <a:pt x="2940" y="2472"/>
                    <a:pt x="2940" y="2472"/>
                    <a:pt x="2940" y="2472"/>
                  </a:cubicBezTo>
                  <a:cubicBezTo>
                    <a:pt x="2930" y="2481"/>
                    <a:pt x="2912" y="2490"/>
                    <a:pt x="2848" y="2536"/>
                  </a:cubicBezTo>
                  <a:cubicBezTo>
                    <a:pt x="2793" y="2582"/>
                    <a:pt x="2710" y="2646"/>
                    <a:pt x="2600" y="2646"/>
                  </a:cubicBezTo>
                  <a:cubicBezTo>
                    <a:pt x="2500" y="2646"/>
                    <a:pt x="2399" y="2618"/>
                    <a:pt x="2317" y="2554"/>
                  </a:cubicBezTo>
                  <a:cubicBezTo>
                    <a:pt x="2234" y="2490"/>
                    <a:pt x="2179" y="2372"/>
                    <a:pt x="2179" y="2234"/>
                  </a:cubicBezTo>
                  <a:cubicBezTo>
                    <a:pt x="2170" y="2096"/>
                    <a:pt x="2234" y="1969"/>
                    <a:pt x="2317" y="1905"/>
                  </a:cubicBezTo>
                  <a:cubicBezTo>
                    <a:pt x="2399" y="1831"/>
                    <a:pt x="2500" y="1813"/>
                    <a:pt x="2600" y="1813"/>
                  </a:cubicBezTo>
                  <a:cubicBezTo>
                    <a:pt x="2701" y="1813"/>
                    <a:pt x="2784" y="1868"/>
                    <a:pt x="2838" y="1905"/>
                  </a:cubicBezTo>
                  <a:cubicBezTo>
                    <a:pt x="2903" y="1950"/>
                    <a:pt x="2912" y="1960"/>
                    <a:pt x="2921" y="1960"/>
                  </a:cubicBezTo>
                  <a:cubicBezTo>
                    <a:pt x="2976" y="1960"/>
                    <a:pt x="2976" y="1960"/>
                    <a:pt x="2976" y="1960"/>
                  </a:cubicBezTo>
                  <a:cubicBezTo>
                    <a:pt x="2976" y="870"/>
                    <a:pt x="2976" y="870"/>
                    <a:pt x="2976" y="870"/>
                  </a:cubicBezTo>
                  <a:cubicBezTo>
                    <a:pt x="686" y="870"/>
                    <a:pt x="686" y="870"/>
                    <a:pt x="686" y="870"/>
                  </a:cubicBezTo>
                  <a:lnTo>
                    <a:pt x="686" y="586"/>
                  </a:lnTo>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15" name="Freeform 7"/>
            <p:cNvSpPr>
              <a:spLocks noChangeArrowheads="1"/>
            </p:cNvSpPr>
            <p:nvPr/>
          </p:nvSpPr>
          <p:spPr bwMode="auto">
            <a:xfrm>
              <a:off x="9392455" y="3315549"/>
              <a:ext cx="1594860" cy="1346263"/>
            </a:xfrm>
            <a:custGeom>
              <a:avLst/>
              <a:gdLst>
                <a:gd name="T0" fmla="*/ 5100 w 5284"/>
                <a:gd name="T1" fmla="*/ 1895 h 4460"/>
                <a:gd name="T2" fmla="*/ 4697 w 5284"/>
                <a:gd name="T3" fmla="*/ 2509 h 4460"/>
                <a:gd name="T4" fmla="*/ 4359 w 5284"/>
                <a:gd name="T5" fmla="*/ 2866 h 4460"/>
                <a:gd name="T6" fmla="*/ 4285 w 5284"/>
                <a:gd name="T7" fmla="*/ 2627 h 4460"/>
                <a:gd name="T8" fmla="*/ 4514 w 5284"/>
                <a:gd name="T9" fmla="*/ 1565 h 4460"/>
                <a:gd name="T10" fmla="*/ 3443 w 5284"/>
                <a:gd name="T11" fmla="*/ 1529 h 4460"/>
                <a:gd name="T12" fmla="*/ 3507 w 5284"/>
                <a:gd name="T13" fmla="*/ 2728 h 4460"/>
                <a:gd name="T14" fmla="*/ 3250 w 5284"/>
                <a:gd name="T15" fmla="*/ 2829 h 4460"/>
                <a:gd name="T16" fmla="*/ 1557 w 5284"/>
                <a:gd name="T17" fmla="*/ 870 h 4460"/>
                <a:gd name="T18" fmla="*/ 1639 w 5284"/>
                <a:gd name="T19" fmla="*/ 403 h 4460"/>
                <a:gd name="T20" fmla="*/ 1648 w 5284"/>
                <a:gd name="T21" fmla="*/ 73 h 4460"/>
                <a:gd name="T22" fmla="*/ 1254 w 5284"/>
                <a:gd name="T23" fmla="*/ 82 h 4460"/>
                <a:gd name="T24" fmla="*/ 1272 w 5284"/>
                <a:gd name="T25" fmla="*/ 412 h 4460"/>
                <a:gd name="T26" fmla="*/ 1373 w 5284"/>
                <a:gd name="T27" fmla="*/ 595 h 4460"/>
                <a:gd name="T28" fmla="*/ 879 w 5284"/>
                <a:gd name="T29" fmla="*/ 870 h 4460"/>
                <a:gd name="T30" fmla="*/ 577 w 5284"/>
                <a:gd name="T31" fmla="*/ 2124 h 4460"/>
                <a:gd name="T32" fmla="*/ 247 w 5284"/>
                <a:gd name="T33" fmla="*/ 1978 h 4460"/>
                <a:gd name="T34" fmla="*/ 0 w 5284"/>
                <a:gd name="T35" fmla="*/ 2225 h 4460"/>
                <a:gd name="T36" fmla="*/ 247 w 5284"/>
                <a:gd name="T37" fmla="*/ 2481 h 4460"/>
                <a:gd name="T38" fmla="*/ 586 w 5284"/>
                <a:gd name="T39" fmla="*/ 2307 h 4460"/>
                <a:gd name="T40" fmla="*/ 879 w 5284"/>
                <a:gd name="T41" fmla="*/ 2307 h 4460"/>
                <a:gd name="T42" fmla="*/ 1914 w 5284"/>
                <a:gd name="T43" fmla="*/ 3589 h 4460"/>
                <a:gd name="T44" fmla="*/ 1914 w 5284"/>
                <a:gd name="T45" fmla="*/ 3864 h 4460"/>
                <a:gd name="T46" fmla="*/ 1748 w 5284"/>
                <a:gd name="T47" fmla="*/ 4202 h 4460"/>
                <a:gd name="T48" fmla="*/ 1996 w 5284"/>
                <a:gd name="T49" fmla="*/ 4459 h 4460"/>
                <a:gd name="T50" fmla="*/ 2243 w 5284"/>
                <a:gd name="T51" fmla="*/ 4202 h 4460"/>
                <a:gd name="T52" fmla="*/ 2097 w 5284"/>
                <a:gd name="T53" fmla="*/ 3873 h 4460"/>
                <a:gd name="T54" fmla="*/ 3250 w 5284"/>
                <a:gd name="T55" fmla="*/ 3589 h 4460"/>
                <a:gd name="T56" fmla="*/ 3369 w 5284"/>
                <a:gd name="T57" fmla="*/ 3268 h 4460"/>
                <a:gd name="T58" fmla="*/ 4322 w 5284"/>
                <a:gd name="T59" fmla="*/ 3268 h 4460"/>
                <a:gd name="T60" fmla="*/ 5063 w 5284"/>
                <a:gd name="T61" fmla="*/ 2682 h 4460"/>
                <a:gd name="T62" fmla="*/ 5100 w 5284"/>
                <a:gd name="T63" fmla="*/ 1895 h 4460"/>
                <a:gd name="T64" fmla="*/ 3836 w 5284"/>
                <a:gd name="T65" fmla="*/ 2472 h 4460"/>
                <a:gd name="T66" fmla="*/ 3809 w 5284"/>
                <a:gd name="T67" fmla="*/ 1730 h 4460"/>
                <a:gd name="T68" fmla="*/ 4138 w 5284"/>
                <a:gd name="T69" fmla="*/ 1721 h 4460"/>
                <a:gd name="T70" fmla="*/ 3983 w 5284"/>
                <a:gd name="T71" fmla="*/ 2353 h 4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84" h="4460">
                  <a:moveTo>
                    <a:pt x="5100" y="1895"/>
                  </a:moveTo>
                  <a:lnTo>
                    <a:pt x="5100" y="1895"/>
                  </a:lnTo>
                  <a:cubicBezTo>
                    <a:pt x="5000" y="1868"/>
                    <a:pt x="4880" y="1941"/>
                    <a:pt x="4853" y="2051"/>
                  </a:cubicBezTo>
                  <a:cubicBezTo>
                    <a:pt x="4853" y="2051"/>
                    <a:pt x="4798" y="2289"/>
                    <a:pt x="4697" y="2509"/>
                  </a:cubicBezTo>
                  <a:cubicBezTo>
                    <a:pt x="4642" y="2618"/>
                    <a:pt x="4569" y="2719"/>
                    <a:pt x="4514" y="2783"/>
                  </a:cubicBezTo>
                  <a:cubicBezTo>
                    <a:pt x="4450" y="2848"/>
                    <a:pt x="4404" y="2866"/>
                    <a:pt x="4359" y="2866"/>
                  </a:cubicBezTo>
                  <a:cubicBezTo>
                    <a:pt x="4276" y="2857"/>
                    <a:pt x="4193" y="2820"/>
                    <a:pt x="4111" y="2774"/>
                  </a:cubicBezTo>
                  <a:cubicBezTo>
                    <a:pt x="4166" y="2719"/>
                    <a:pt x="4239" y="2673"/>
                    <a:pt x="4285" y="2627"/>
                  </a:cubicBezTo>
                  <a:cubicBezTo>
                    <a:pt x="4413" y="2481"/>
                    <a:pt x="4505" y="2353"/>
                    <a:pt x="4551" y="2179"/>
                  </a:cubicBezTo>
                  <a:cubicBezTo>
                    <a:pt x="4596" y="1987"/>
                    <a:pt x="4596" y="1758"/>
                    <a:pt x="4514" y="1565"/>
                  </a:cubicBezTo>
                  <a:cubicBezTo>
                    <a:pt x="4423" y="1364"/>
                    <a:pt x="4212" y="1181"/>
                    <a:pt x="3946" y="1190"/>
                  </a:cubicBezTo>
                  <a:cubicBezTo>
                    <a:pt x="3699" y="1190"/>
                    <a:pt x="3535" y="1364"/>
                    <a:pt x="3443" y="1529"/>
                  </a:cubicBezTo>
                  <a:cubicBezTo>
                    <a:pt x="3351" y="1703"/>
                    <a:pt x="3305" y="1895"/>
                    <a:pt x="3296" y="2060"/>
                  </a:cubicBezTo>
                  <a:cubicBezTo>
                    <a:pt x="3287" y="2298"/>
                    <a:pt x="3379" y="2527"/>
                    <a:pt x="3507" y="2728"/>
                  </a:cubicBezTo>
                  <a:cubicBezTo>
                    <a:pt x="3415" y="2783"/>
                    <a:pt x="3323" y="2848"/>
                    <a:pt x="3250" y="2875"/>
                  </a:cubicBezTo>
                  <a:cubicBezTo>
                    <a:pt x="3250" y="2866"/>
                    <a:pt x="3241" y="2848"/>
                    <a:pt x="3250" y="2829"/>
                  </a:cubicBezTo>
                  <a:cubicBezTo>
                    <a:pt x="3186" y="2179"/>
                    <a:pt x="3031" y="1493"/>
                    <a:pt x="2783" y="870"/>
                  </a:cubicBezTo>
                  <a:cubicBezTo>
                    <a:pt x="1557" y="870"/>
                    <a:pt x="1557" y="870"/>
                    <a:pt x="1557" y="870"/>
                  </a:cubicBezTo>
                  <a:cubicBezTo>
                    <a:pt x="1557" y="586"/>
                    <a:pt x="1557" y="586"/>
                    <a:pt x="1557" y="586"/>
                  </a:cubicBezTo>
                  <a:cubicBezTo>
                    <a:pt x="1557" y="504"/>
                    <a:pt x="1612" y="458"/>
                    <a:pt x="1639" y="403"/>
                  </a:cubicBezTo>
                  <a:cubicBezTo>
                    <a:pt x="1675" y="357"/>
                    <a:pt x="1703" y="320"/>
                    <a:pt x="1703" y="256"/>
                  </a:cubicBezTo>
                  <a:cubicBezTo>
                    <a:pt x="1703" y="192"/>
                    <a:pt x="1684" y="119"/>
                    <a:pt x="1648" y="73"/>
                  </a:cubicBezTo>
                  <a:cubicBezTo>
                    <a:pt x="1612" y="28"/>
                    <a:pt x="1557" y="0"/>
                    <a:pt x="1456" y="0"/>
                  </a:cubicBezTo>
                  <a:cubicBezTo>
                    <a:pt x="1346" y="9"/>
                    <a:pt x="1291" y="37"/>
                    <a:pt x="1254" y="82"/>
                  </a:cubicBezTo>
                  <a:cubicBezTo>
                    <a:pt x="1217" y="119"/>
                    <a:pt x="1199" y="183"/>
                    <a:pt x="1199" y="256"/>
                  </a:cubicBezTo>
                  <a:cubicBezTo>
                    <a:pt x="1199" y="320"/>
                    <a:pt x="1226" y="357"/>
                    <a:pt x="1272" y="412"/>
                  </a:cubicBezTo>
                  <a:cubicBezTo>
                    <a:pt x="1309" y="458"/>
                    <a:pt x="1364" y="504"/>
                    <a:pt x="1373" y="586"/>
                  </a:cubicBezTo>
                  <a:cubicBezTo>
                    <a:pt x="1373" y="595"/>
                    <a:pt x="1373" y="595"/>
                    <a:pt x="1373" y="595"/>
                  </a:cubicBezTo>
                  <a:cubicBezTo>
                    <a:pt x="1373" y="870"/>
                    <a:pt x="1373" y="870"/>
                    <a:pt x="1373" y="870"/>
                  </a:cubicBezTo>
                  <a:cubicBezTo>
                    <a:pt x="879" y="870"/>
                    <a:pt x="879" y="870"/>
                    <a:pt x="879" y="870"/>
                  </a:cubicBezTo>
                  <a:cubicBezTo>
                    <a:pt x="879" y="2124"/>
                    <a:pt x="879" y="2124"/>
                    <a:pt x="879" y="2124"/>
                  </a:cubicBezTo>
                  <a:cubicBezTo>
                    <a:pt x="577" y="2124"/>
                    <a:pt x="577" y="2124"/>
                    <a:pt x="577" y="2124"/>
                  </a:cubicBezTo>
                  <a:cubicBezTo>
                    <a:pt x="504" y="2124"/>
                    <a:pt x="449" y="2069"/>
                    <a:pt x="403" y="2042"/>
                  </a:cubicBezTo>
                  <a:cubicBezTo>
                    <a:pt x="357" y="2005"/>
                    <a:pt x="311" y="1978"/>
                    <a:pt x="247" y="1978"/>
                  </a:cubicBezTo>
                  <a:cubicBezTo>
                    <a:pt x="183" y="1978"/>
                    <a:pt x="119" y="1996"/>
                    <a:pt x="74" y="2032"/>
                  </a:cubicBezTo>
                  <a:cubicBezTo>
                    <a:pt x="27" y="2069"/>
                    <a:pt x="0" y="2124"/>
                    <a:pt x="0" y="2225"/>
                  </a:cubicBezTo>
                  <a:cubicBezTo>
                    <a:pt x="0" y="2335"/>
                    <a:pt x="27" y="2390"/>
                    <a:pt x="74" y="2426"/>
                  </a:cubicBezTo>
                  <a:cubicBezTo>
                    <a:pt x="119" y="2463"/>
                    <a:pt x="183" y="2481"/>
                    <a:pt x="247" y="2481"/>
                  </a:cubicBezTo>
                  <a:cubicBezTo>
                    <a:pt x="311" y="2481"/>
                    <a:pt x="357" y="2454"/>
                    <a:pt x="403" y="2408"/>
                  </a:cubicBezTo>
                  <a:cubicBezTo>
                    <a:pt x="449" y="2372"/>
                    <a:pt x="504" y="2316"/>
                    <a:pt x="586" y="2307"/>
                  </a:cubicBezTo>
                  <a:lnTo>
                    <a:pt x="586" y="2307"/>
                  </a:lnTo>
                  <a:cubicBezTo>
                    <a:pt x="879" y="2307"/>
                    <a:pt x="879" y="2307"/>
                    <a:pt x="879" y="2307"/>
                  </a:cubicBezTo>
                  <a:cubicBezTo>
                    <a:pt x="879" y="3589"/>
                    <a:pt x="879" y="3589"/>
                    <a:pt x="879" y="3589"/>
                  </a:cubicBezTo>
                  <a:cubicBezTo>
                    <a:pt x="1914" y="3589"/>
                    <a:pt x="1914" y="3589"/>
                    <a:pt x="1914" y="3589"/>
                  </a:cubicBezTo>
                  <a:cubicBezTo>
                    <a:pt x="1914" y="3864"/>
                    <a:pt x="1914" y="3864"/>
                    <a:pt x="1914" y="3864"/>
                  </a:cubicBezTo>
                  <a:lnTo>
                    <a:pt x="1914" y="3864"/>
                  </a:lnTo>
                  <a:cubicBezTo>
                    <a:pt x="1905" y="3946"/>
                    <a:pt x="1849" y="4001"/>
                    <a:pt x="1813" y="4047"/>
                  </a:cubicBezTo>
                  <a:cubicBezTo>
                    <a:pt x="1776" y="4101"/>
                    <a:pt x="1748" y="4138"/>
                    <a:pt x="1748" y="4202"/>
                  </a:cubicBezTo>
                  <a:cubicBezTo>
                    <a:pt x="1748" y="4267"/>
                    <a:pt x="1758" y="4331"/>
                    <a:pt x="1794" y="4377"/>
                  </a:cubicBezTo>
                  <a:cubicBezTo>
                    <a:pt x="1831" y="4423"/>
                    <a:pt x="1886" y="4450"/>
                    <a:pt x="1996" y="4459"/>
                  </a:cubicBezTo>
                  <a:cubicBezTo>
                    <a:pt x="2097" y="4459"/>
                    <a:pt x="2152" y="4423"/>
                    <a:pt x="2188" y="4377"/>
                  </a:cubicBezTo>
                  <a:cubicBezTo>
                    <a:pt x="2224" y="4340"/>
                    <a:pt x="2243" y="4267"/>
                    <a:pt x="2243" y="4202"/>
                  </a:cubicBezTo>
                  <a:cubicBezTo>
                    <a:pt x="2243" y="4138"/>
                    <a:pt x="2215" y="4101"/>
                    <a:pt x="2188" y="4047"/>
                  </a:cubicBezTo>
                  <a:cubicBezTo>
                    <a:pt x="2152" y="4001"/>
                    <a:pt x="2097" y="3956"/>
                    <a:pt x="2097" y="3873"/>
                  </a:cubicBezTo>
                  <a:cubicBezTo>
                    <a:pt x="2097" y="3589"/>
                    <a:pt x="2097" y="3589"/>
                    <a:pt x="2097" y="3589"/>
                  </a:cubicBezTo>
                  <a:cubicBezTo>
                    <a:pt x="3250" y="3589"/>
                    <a:pt x="3250" y="3589"/>
                    <a:pt x="3250" y="3589"/>
                  </a:cubicBezTo>
                  <a:cubicBezTo>
                    <a:pt x="3278" y="3461"/>
                    <a:pt x="3278" y="3379"/>
                    <a:pt x="3269" y="3305"/>
                  </a:cubicBezTo>
                  <a:cubicBezTo>
                    <a:pt x="3305" y="3296"/>
                    <a:pt x="3333" y="3287"/>
                    <a:pt x="3369" y="3268"/>
                  </a:cubicBezTo>
                  <a:cubicBezTo>
                    <a:pt x="3507" y="3214"/>
                    <a:pt x="3653" y="3131"/>
                    <a:pt x="3800" y="3030"/>
                  </a:cubicBezTo>
                  <a:cubicBezTo>
                    <a:pt x="3946" y="3149"/>
                    <a:pt x="4120" y="3250"/>
                    <a:pt x="4322" y="3268"/>
                  </a:cubicBezTo>
                  <a:cubicBezTo>
                    <a:pt x="4514" y="3287"/>
                    <a:pt x="4678" y="3195"/>
                    <a:pt x="4798" y="3076"/>
                  </a:cubicBezTo>
                  <a:cubicBezTo>
                    <a:pt x="4917" y="2967"/>
                    <a:pt x="5000" y="2820"/>
                    <a:pt x="5063" y="2682"/>
                  </a:cubicBezTo>
                  <a:cubicBezTo>
                    <a:pt x="5191" y="2408"/>
                    <a:pt x="5256" y="2142"/>
                    <a:pt x="5256" y="2142"/>
                  </a:cubicBezTo>
                  <a:cubicBezTo>
                    <a:pt x="5283" y="2032"/>
                    <a:pt x="5210" y="1914"/>
                    <a:pt x="5100" y="1895"/>
                  </a:cubicBezTo>
                  <a:close/>
                  <a:moveTo>
                    <a:pt x="3836" y="2472"/>
                  </a:moveTo>
                  <a:lnTo>
                    <a:pt x="3836" y="2472"/>
                  </a:lnTo>
                  <a:cubicBezTo>
                    <a:pt x="3754" y="2344"/>
                    <a:pt x="3708" y="2197"/>
                    <a:pt x="3708" y="2078"/>
                  </a:cubicBezTo>
                  <a:cubicBezTo>
                    <a:pt x="3708" y="1978"/>
                    <a:pt x="3754" y="1831"/>
                    <a:pt x="3809" y="1730"/>
                  </a:cubicBezTo>
                  <a:cubicBezTo>
                    <a:pt x="3864" y="1630"/>
                    <a:pt x="3910" y="1593"/>
                    <a:pt x="3946" y="1593"/>
                  </a:cubicBezTo>
                  <a:cubicBezTo>
                    <a:pt x="4065" y="1593"/>
                    <a:pt x="4093" y="1630"/>
                    <a:pt x="4138" y="1721"/>
                  </a:cubicBezTo>
                  <a:cubicBezTo>
                    <a:pt x="4175" y="1813"/>
                    <a:pt x="4175" y="1969"/>
                    <a:pt x="4147" y="2078"/>
                  </a:cubicBezTo>
                  <a:cubicBezTo>
                    <a:pt x="4138" y="2133"/>
                    <a:pt x="4084" y="2243"/>
                    <a:pt x="3983" y="2353"/>
                  </a:cubicBezTo>
                  <a:cubicBezTo>
                    <a:pt x="3946" y="2390"/>
                    <a:pt x="3882" y="2426"/>
                    <a:pt x="3836" y="2472"/>
                  </a:cubicBezTo>
                  <a:close/>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16" name="Freeform 8"/>
            <p:cNvSpPr>
              <a:spLocks noChangeArrowheads="1"/>
            </p:cNvSpPr>
            <p:nvPr/>
          </p:nvSpPr>
          <p:spPr bwMode="auto">
            <a:xfrm>
              <a:off x="7440815" y="4470060"/>
              <a:ext cx="1178173" cy="693772"/>
            </a:xfrm>
            <a:custGeom>
              <a:avLst/>
              <a:gdLst>
                <a:gd name="T0" fmla="*/ 3818 w 3902"/>
                <a:gd name="T1" fmla="*/ 953 h 2299"/>
                <a:gd name="T2" fmla="*/ 3818 w 3902"/>
                <a:gd name="T3" fmla="*/ 953 h 2299"/>
                <a:gd name="T4" fmla="*/ 3645 w 3902"/>
                <a:gd name="T5" fmla="*/ 897 h 2299"/>
                <a:gd name="T6" fmla="*/ 3489 w 3902"/>
                <a:gd name="T7" fmla="*/ 962 h 2299"/>
                <a:gd name="T8" fmla="*/ 3315 w 3902"/>
                <a:gd name="T9" fmla="*/ 1044 h 2299"/>
                <a:gd name="T10" fmla="*/ 2976 w 3902"/>
                <a:gd name="T11" fmla="*/ 1044 h 2299"/>
                <a:gd name="T12" fmla="*/ 2976 w 3902"/>
                <a:gd name="T13" fmla="*/ 0 h 2299"/>
                <a:gd name="T14" fmla="*/ 2298 w 3902"/>
                <a:gd name="T15" fmla="*/ 0 h 2299"/>
                <a:gd name="T16" fmla="*/ 2298 w 3902"/>
                <a:gd name="T17" fmla="*/ 46 h 2299"/>
                <a:gd name="T18" fmla="*/ 2353 w 3902"/>
                <a:gd name="T19" fmla="*/ 129 h 2299"/>
                <a:gd name="T20" fmla="*/ 2445 w 3902"/>
                <a:gd name="T21" fmla="*/ 375 h 2299"/>
                <a:gd name="T22" fmla="*/ 2353 w 3902"/>
                <a:gd name="T23" fmla="*/ 659 h 2299"/>
                <a:gd name="T24" fmla="*/ 2024 w 3902"/>
                <a:gd name="T25" fmla="*/ 796 h 2299"/>
                <a:gd name="T26" fmla="*/ 1704 w 3902"/>
                <a:gd name="T27" fmla="*/ 659 h 2299"/>
                <a:gd name="T28" fmla="*/ 1612 w 3902"/>
                <a:gd name="T29" fmla="*/ 375 h 2299"/>
                <a:gd name="T30" fmla="*/ 1713 w 3902"/>
                <a:gd name="T31" fmla="*/ 119 h 2299"/>
                <a:gd name="T32" fmla="*/ 1777 w 3902"/>
                <a:gd name="T33" fmla="*/ 28 h 2299"/>
                <a:gd name="T34" fmla="*/ 1777 w 3902"/>
                <a:gd name="T35" fmla="*/ 0 h 2299"/>
                <a:gd name="T36" fmla="*/ 0 w 3902"/>
                <a:gd name="T37" fmla="*/ 0 h 2299"/>
                <a:gd name="T38" fmla="*/ 0 w 3902"/>
                <a:gd name="T39" fmla="*/ 879 h 2299"/>
                <a:gd name="T40" fmla="*/ 92 w 3902"/>
                <a:gd name="T41" fmla="*/ 879 h 2299"/>
                <a:gd name="T42" fmla="*/ 175 w 3902"/>
                <a:gd name="T43" fmla="*/ 833 h 2299"/>
                <a:gd name="T44" fmla="*/ 421 w 3902"/>
                <a:gd name="T45" fmla="*/ 741 h 2299"/>
                <a:gd name="T46" fmla="*/ 706 w 3902"/>
                <a:gd name="T47" fmla="*/ 824 h 2299"/>
                <a:gd name="T48" fmla="*/ 843 w 3902"/>
                <a:gd name="T49" fmla="*/ 1154 h 2299"/>
                <a:gd name="T50" fmla="*/ 706 w 3902"/>
                <a:gd name="T51" fmla="*/ 1474 h 2299"/>
                <a:gd name="T52" fmla="*/ 421 w 3902"/>
                <a:gd name="T53" fmla="*/ 1566 h 2299"/>
                <a:gd name="T54" fmla="*/ 175 w 3902"/>
                <a:gd name="T55" fmla="*/ 1465 h 2299"/>
                <a:gd name="T56" fmla="*/ 74 w 3902"/>
                <a:gd name="T57" fmla="*/ 1401 h 2299"/>
                <a:gd name="T58" fmla="*/ 0 w 3902"/>
                <a:gd name="T59" fmla="*/ 1401 h 2299"/>
                <a:gd name="T60" fmla="*/ 0 w 3902"/>
                <a:gd name="T61" fmla="*/ 2298 h 2299"/>
                <a:gd name="T62" fmla="*/ 1237 w 3902"/>
                <a:gd name="T63" fmla="*/ 2298 h 2299"/>
                <a:gd name="T64" fmla="*/ 1237 w 3902"/>
                <a:gd name="T65" fmla="*/ 2243 h 2299"/>
                <a:gd name="T66" fmla="*/ 1173 w 3902"/>
                <a:gd name="T67" fmla="*/ 2152 h 2299"/>
                <a:gd name="T68" fmla="*/ 1072 w 3902"/>
                <a:gd name="T69" fmla="*/ 1895 h 2299"/>
                <a:gd name="T70" fmla="*/ 1164 w 3902"/>
                <a:gd name="T71" fmla="*/ 1612 h 2299"/>
                <a:gd name="T72" fmla="*/ 1484 w 3902"/>
                <a:gd name="T73" fmla="*/ 1474 h 2299"/>
                <a:gd name="T74" fmla="*/ 1813 w 3902"/>
                <a:gd name="T75" fmla="*/ 1612 h 2299"/>
                <a:gd name="T76" fmla="*/ 1896 w 3902"/>
                <a:gd name="T77" fmla="*/ 1895 h 2299"/>
                <a:gd name="T78" fmla="*/ 1804 w 3902"/>
                <a:gd name="T79" fmla="*/ 2143 h 2299"/>
                <a:gd name="T80" fmla="*/ 1749 w 3902"/>
                <a:gd name="T81" fmla="*/ 2225 h 2299"/>
                <a:gd name="T82" fmla="*/ 1749 w 3902"/>
                <a:gd name="T83" fmla="*/ 2298 h 2299"/>
                <a:gd name="T84" fmla="*/ 2976 w 3902"/>
                <a:gd name="T85" fmla="*/ 2298 h 2299"/>
                <a:gd name="T86" fmla="*/ 2976 w 3902"/>
                <a:gd name="T87" fmla="*/ 1236 h 2299"/>
                <a:gd name="T88" fmla="*/ 3306 w 3902"/>
                <a:gd name="T89" fmla="*/ 1236 h 2299"/>
                <a:gd name="T90" fmla="*/ 3306 w 3902"/>
                <a:gd name="T91" fmla="*/ 1236 h 2299"/>
                <a:gd name="T92" fmla="*/ 3489 w 3902"/>
                <a:gd name="T93" fmla="*/ 1337 h 2299"/>
                <a:gd name="T94" fmla="*/ 3645 w 3902"/>
                <a:gd name="T95" fmla="*/ 1401 h 2299"/>
                <a:gd name="T96" fmla="*/ 3818 w 3902"/>
                <a:gd name="T97" fmla="*/ 1346 h 2299"/>
                <a:gd name="T98" fmla="*/ 3892 w 3902"/>
                <a:gd name="T99" fmla="*/ 1154 h 2299"/>
                <a:gd name="T100" fmla="*/ 3818 w 3902"/>
                <a:gd name="T101" fmla="*/ 953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02" h="2299">
                  <a:moveTo>
                    <a:pt x="3818" y="953"/>
                  </a:moveTo>
                  <a:lnTo>
                    <a:pt x="3818" y="953"/>
                  </a:lnTo>
                  <a:cubicBezTo>
                    <a:pt x="3773" y="916"/>
                    <a:pt x="3709" y="897"/>
                    <a:pt x="3645" y="897"/>
                  </a:cubicBezTo>
                  <a:cubicBezTo>
                    <a:pt x="3581" y="897"/>
                    <a:pt x="3535" y="925"/>
                    <a:pt x="3489" y="962"/>
                  </a:cubicBezTo>
                  <a:cubicBezTo>
                    <a:pt x="3443" y="998"/>
                    <a:pt x="3388" y="1044"/>
                    <a:pt x="3315" y="1044"/>
                  </a:cubicBezTo>
                  <a:cubicBezTo>
                    <a:pt x="2976" y="1044"/>
                    <a:pt x="2976" y="1044"/>
                    <a:pt x="2976" y="1044"/>
                  </a:cubicBezTo>
                  <a:cubicBezTo>
                    <a:pt x="2976" y="0"/>
                    <a:pt x="2976" y="0"/>
                    <a:pt x="2976" y="0"/>
                  </a:cubicBezTo>
                  <a:cubicBezTo>
                    <a:pt x="2298" y="0"/>
                    <a:pt x="2298" y="0"/>
                    <a:pt x="2298" y="0"/>
                  </a:cubicBezTo>
                  <a:cubicBezTo>
                    <a:pt x="2298" y="46"/>
                    <a:pt x="2298" y="46"/>
                    <a:pt x="2298" y="46"/>
                  </a:cubicBezTo>
                  <a:cubicBezTo>
                    <a:pt x="2298" y="55"/>
                    <a:pt x="2298" y="64"/>
                    <a:pt x="2353" y="129"/>
                  </a:cubicBezTo>
                  <a:cubicBezTo>
                    <a:pt x="2390" y="183"/>
                    <a:pt x="2445" y="265"/>
                    <a:pt x="2445" y="375"/>
                  </a:cubicBezTo>
                  <a:cubicBezTo>
                    <a:pt x="2445" y="467"/>
                    <a:pt x="2427" y="568"/>
                    <a:pt x="2353" y="659"/>
                  </a:cubicBezTo>
                  <a:cubicBezTo>
                    <a:pt x="2289" y="732"/>
                    <a:pt x="2162" y="796"/>
                    <a:pt x="2024" y="796"/>
                  </a:cubicBezTo>
                  <a:cubicBezTo>
                    <a:pt x="1887" y="787"/>
                    <a:pt x="1768" y="732"/>
                    <a:pt x="1704" y="659"/>
                  </a:cubicBezTo>
                  <a:cubicBezTo>
                    <a:pt x="1631" y="568"/>
                    <a:pt x="1612" y="467"/>
                    <a:pt x="1612" y="375"/>
                  </a:cubicBezTo>
                  <a:cubicBezTo>
                    <a:pt x="1612" y="265"/>
                    <a:pt x="1677" y="174"/>
                    <a:pt x="1713" y="119"/>
                  </a:cubicBezTo>
                  <a:cubicBezTo>
                    <a:pt x="1768" y="55"/>
                    <a:pt x="1777" y="46"/>
                    <a:pt x="1777" y="28"/>
                  </a:cubicBezTo>
                  <a:cubicBezTo>
                    <a:pt x="1777" y="0"/>
                    <a:pt x="1777" y="0"/>
                    <a:pt x="1777" y="0"/>
                  </a:cubicBezTo>
                  <a:cubicBezTo>
                    <a:pt x="0" y="0"/>
                    <a:pt x="0" y="0"/>
                    <a:pt x="0" y="0"/>
                  </a:cubicBezTo>
                  <a:cubicBezTo>
                    <a:pt x="0" y="879"/>
                    <a:pt x="0" y="879"/>
                    <a:pt x="0" y="879"/>
                  </a:cubicBezTo>
                  <a:cubicBezTo>
                    <a:pt x="92" y="879"/>
                    <a:pt x="92" y="879"/>
                    <a:pt x="92" y="879"/>
                  </a:cubicBezTo>
                  <a:cubicBezTo>
                    <a:pt x="111" y="879"/>
                    <a:pt x="111" y="879"/>
                    <a:pt x="175" y="833"/>
                  </a:cubicBezTo>
                  <a:cubicBezTo>
                    <a:pt x="230" y="787"/>
                    <a:pt x="321" y="741"/>
                    <a:pt x="421" y="741"/>
                  </a:cubicBezTo>
                  <a:cubicBezTo>
                    <a:pt x="522" y="741"/>
                    <a:pt x="623" y="760"/>
                    <a:pt x="706" y="824"/>
                  </a:cubicBezTo>
                  <a:cubicBezTo>
                    <a:pt x="788" y="888"/>
                    <a:pt x="843" y="1017"/>
                    <a:pt x="843" y="1154"/>
                  </a:cubicBezTo>
                  <a:cubicBezTo>
                    <a:pt x="843" y="1291"/>
                    <a:pt x="788" y="1410"/>
                    <a:pt x="706" y="1474"/>
                  </a:cubicBezTo>
                  <a:cubicBezTo>
                    <a:pt x="623" y="1548"/>
                    <a:pt x="522" y="1566"/>
                    <a:pt x="421" y="1566"/>
                  </a:cubicBezTo>
                  <a:cubicBezTo>
                    <a:pt x="312" y="1566"/>
                    <a:pt x="230" y="1511"/>
                    <a:pt x="175" y="1465"/>
                  </a:cubicBezTo>
                  <a:cubicBezTo>
                    <a:pt x="111" y="1410"/>
                    <a:pt x="92" y="1401"/>
                    <a:pt x="74" y="1401"/>
                  </a:cubicBezTo>
                  <a:cubicBezTo>
                    <a:pt x="0" y="1401"/>
                    <a:pt x="0" y="1401"/>
                    <a:pt x="0" y="1401"/>
                  </a:cubicBezTo>
                  <a:cubicBezTo>
                    <a:pt x="0" y="2298"/>
                    <a:pt x="0" y="2298"/>
                    <a:pt x="0" y="2298"/>
                  </a:cubicBezTo>
                  <a:cubicBezTo>
                    <a:pt x="1237" y="2298"/>
                    <a:pt x="1237" y="2298"/>
                    <a:pt x="1237" y="2298"/>
                  </a:cubicBezTo>
                  <a:cubicBezTo>
                    <a:pt x="1237" y="2243"/>
                    <a:pt x="1237" y="2243"/>
                    <a:pt x="1237" y="2243"/>
                  </a:cubicBezTo>
                  <a:cubicBezTo>
                    <a:pt x="1237" y="2225"/>
                    <a:pt x="1228" y="2215"/>
                    <a:pt x="1173" y="2152"/>
                  </a:cubicBezTo>
                  <a:cubicBezTo>
                    <a:pt x="1127" y="2097"/>
                    <a:pt x="1072" y="2005"/>
                    <a:pt x="1072" y="1895"/>
                  </a:cubicBezTo>
                  <a:cubicBezTo>
                    <a:pt x="1072" y="1804"/>
                    <a:pt x="1090" y="1703"/>
                    <a:pt x="1164" y="1612"/>
                  </a:cubicBezTo>
                  <a:cubicBezTo>
                    <a:pt x="1228" y="1539"/>
                    <a:pt x="1346" y="1484"/>
                    <a:pt x="1484" y="1474"/>
                  </a:cubicBezTo>
                  <a:cubicBezTo>
                    <a:pt x="1621" y="1474"/>
                    <a:pt x="1749" y="1539"/>
                    <a:pt x="1813" y="1612"/>
                  </a:cubicBezTo>
                  <a:cubicBezTo>
                    <a:pt x="1877" y="1703"/>
                    <a:pt x="1896" y="1804"/>
                    <a:pt x="1896" y="1895"/>
                  </a:cubicBezTo>
                  <a:cubicBezTo>
                    <a:pt x="1896" y="2005"/>
                    <a:pt x="1850" y="2088"/>
                    <a:pt x="1804" y="2143"/>
                  </a:cubicBezTo>
                  <a:cubicBezTo>
                    <a:pt x="1759" y="2206"/>
                    <a:pt x="1749" y="2215"/>
                    <a:pt x="1749" y="2225"/>
                  </a:cubicBezTo>
                  <a:cubicBezTo>
                    <a:pt x="1749" y="2298"/>
                    <a:pt x="1749" y="2298"/>
                    <a:pt x="1749" y="2298"/>
                  </a:cubicBezTo>
                  <a:cubicBezTo>
                    <a:pt x="2976" y="2298"/>
                    <a:pt x="2976" y="2298"/>
                    <a:pt x="2976" y="2298"/>
                  </a:cubicBezTo>
                  <a:cubicBezTo>
                    <a:pt x="2976" y="1236"/>
                    <a:pt x="2976" y="1236"/>
                    <a:pt x="2976" y="1236"/>
                  </a:cubicBezTo>
                  <a:cubicBezTo>
                    <a:pt x="3306" y="1236"/>
                    <a:pt x="3306" y="1236"/>
                    <a:pt x="3306" y="1236"/>
                  </a:cubicBezTo>
                  <a:lnTo>
                    <a:pt x="3306" y="1236"/>
                  </a:lnTo>
                  <a:cubicBezTo>
                    <a:pt x="3388" y="1245"/>
                    <a:pt x="3443" y="1300"/>
                    <a:pt x="3489" y="1337"/>
                  </a:cubicBezTo>
                  <a:cubicBezTo>
                    <a:pt x="3535" y="1373"/>
                    <a:pt x="3581" y="1401"/>
                    <a:pt x="3645" y="1401"/>
                  </a:cubicBezTo>
                  <a:cubicBezTo>
                    <a:pt x="3709" y="1401"/>
                    <a:pt x="3773" y="1383"/>
                    <a:pt x="3818" y="1346"/>
                  </a:cubicBezTo>
                  <a:cubicBezTo>
                    <a:pt x="3865" y="1309"/>
                    <a:pt x="3892" y="1254"/>
                    <a:pt x="3892" y="1154"/>
                  </a:cubicBezTo>
                  <a:cubicBezTo>
                    <a:pt x="3901" y="1044"/>
                    <a:pt x="3865" y="989"/>
                    <a:pt x="3818" y="953"/>
                  </a:cubicBezTo>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17" name="Freeform 9"/>
            <p:cNvSpPr>
              <a:spLocks noChangeArrowheads="1"/>
            </p:cNvSpPr>
            <p:nvPr/>
          </p:nvSpPr>
          <p:spPr bwMode="auto">
            <a:xfrm>
              <a:off x="8409978" y="4470060"/>
              <a:ext cx="898606" cy="693772"/>
            </a:xfrm>
            <a:custGeom>
              <a:avLst/>
              <a:gdLst>
                <a:gd name="T0" fmla="*/ 2299 w 2977"/>
                <a:gd name="T1" fmla="*/ 46 h 2299"/>
                <a:gd name="T2" fmla="*/ 2299 w 2977"/>
                <a:gd name="T3" fmla="*/ 46 h 2299"/>
                <a:gd name="T4" fmla="*/ 2354 w 2977"/>
                <a:gd name="T5" fmla="*/ 129 h 2299"/>
                <a:gd name="T6" fmla="*/ 2445 w 2977"/>
                <a:gd name="T7" fmla="*/ 375 h 2299"/>
                <a:gd name="T8" fmla="*/ 2354 w 2977"/>
                <a:gd name="T9" fmla="*/ 659 h 2299"/>
                <a:gd name="T10" fmla="*/ 2024 w 2977"/>
                <a:gd name="T11" fmla="*/ 796 h 2299"/>
                <a:gd name="T12" fmla="*/ 1703 w 2977"/>
                <a:gd name="T13" fmla="*/ 659 h 2299"/>
                <a:gd name="T14" fmla="*/ 1621 w 2977"/>
                <a:gd name="T15" fmla="*/ 375 h 2299"/>
                <a:gd name="T16" fmla="*/ 1722 w 2977"/>
                <a:gd name="T17" fmla="*/ 119 h 2299"/>
                <a:gd name="T18" fmla="*/ 1786 w 2977"/>
                <a:gd name="T19" fmla="*/ 28 h 2299"/>
                <a:gd name="T20" fmla="*/ 1786 w 2977"/>
                <a:gd name="T21" fmla="*/ 0 h 2299"/>
                <a:gd name="T22" fmla="*/ 0 w 2977"/>
                <a:gd name="T23" fmla="*/ 0 h 2299"/>
                <a:gd name="T24" fmla="*/ 0 w 2977"/>
                <a:gd name="T25" fmla="*/ 879 h 2299"/>
                <a:gd name="T26" fmla="*/ 101 w 2977"/>
                <a:gd name="T27" fmla="*/ 879 h 2299"/>
                <a:gd name="T28" fmla="*/ 183 w 2977"/>
                <a:gd name="T29" fmla="*/ 833 h 2299"/>
                <a:gd name="T30" fmla="*/ 422 w 2977"/>
                <a:gd name="T31" fmla="*/ 741 h 2299"/>
                <a:gd name="T32" fmla="*/ 705 w 2977"/>
                <a:gd name="T33" fmla="*/ 824 h 2299"/>
                <a:gd name="T34" fmla="*/ 843 w 2977"/>
                <a:gd name="T35" fmla="*/ 1154 h 2299"/>
                <a:gd name="T36" fmla="*/ 705 w 2977"/>
                <a:gd name="T37" fmla="*/ 1474 h 2299"/>
                <a:gd name="T38" fmla="*/ 422 w 2977"/>
                <a:gd name="T39" fmla="*/ 1566 h 2299"/>
                <a:gd name="T40" fmla="*/ 174 w 2977"/>
                <a:gd name="T41" fmla="*/ 1465 h 2299"/>
                <a:gd name="T42" fmla="*/ 82 w 2977"/>
                <a:gd name="T43" fmla="*/ 1401 h 2299"/>
                <a:gd name="T44" fmla="*/ 0 w 2977"/>
                <a:gd name="T45" fmla="*/ 1401 h 2299"/>
                <a:gd name="T46" fmla="*/ 0 w 2977"/>
                <a:gd name="T47" fmla="*/ 2298 h 2299"/>
                <a:gd name="T48" fmla="*/ 1237 w 2977"/>
                <a:gd name="T49" fmla="*/ 2298 h 2299"/>
                <a:gd name="T50" fmla="*/ 1237 w 2977"/>
                <a:gd name="T51" fmla="*/ 2243 h 2299"/>
                <a:gd name="T52" fmla="*/ 1172 w 2977"/>
                <a:gd name="T53" fmla="*/ 2152 h 2299"/>
                <a:gd name="T54" fmla="*/ 1071 w 2977"/>
                <a:gd name="T55" fmla="*/ 1895 h 2299"/>
                <a:gd name="T56" fmla="*/ 1163 w 2977"/>
                <a:gd name="T57" fmla="*/ 1612 h 2299"/>
                <a:gd name="T58" fmla="*/ 1484 w 2977"/>
                <a:gd name="T59" fmla="*/ 1474 h 2299"/>
                <a:gd name="T60" fmla="*/ 1813 w 2977"/>
                <a:gd name="T61" fmla="*/ 1612 h 2299"/>
                <a:gd name="T62" fmla="*/ 1896 w 2977"/>
                <a:gd name="T63" fmla="*/ 1895 h 2299"/>
                <a:gd name="T64" fmla="*/ 1804 w 2977"/>
                <a:gd name="T65" fmla="*/ 2143 h 2299"/>
                <a:gd name="T66" fmla="*/ 1759 w 2977"/>
                <a:gd name="T67" fmla="*/ 2225 h 2299"/>
                <a:gd name="T68" fmla="*/ 1759 w 2977"/>
                <a:gd name="T69" fmla="*/ 2298 h 2299"/>
                <a:gd name="T70" fmla="*/ 2976 w 2977"/>
                <a:gd name="T71" fmla="*/ 2298 h 2299"/>
                <a:gd name="T72" fmla="*/ 2976 w 2977"/>
                <a:gd name="T73" fmla="*/ 0 h 2299"/>
                <a:gd name="T74" fmla="*/ 2299 w 2977"/>
                <a:gd name="T75" fmla="*/ 0 h 2299"/>
                <a:gd name="T76" fmla="*/ 2299 w 2977"/>
                <a:gd name="T77" fmla="*/ 46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77" h="2299">
                  <a:moveTo>
                    <a:pt x="2299" y="46"/>
                  </a:moveTo>
                  <a:lnTo>
                    <a:pt x="2299" y="46"/>
                  </a:lnTo>
                  <a:cubicBezTo>
                    <a:pt x="2299" y="55"/>
                    <a:pt x="2308" y="64"/>
                    <a:pt x="2354" y="129"/>
                  </a:cubicBezTo>
                  <a:cubicBezTo>
                    <a:pt x="2391" y="183"/>
                    <a:pt x="2445" y="265"/>
                    <a:pt x="2445" y="375"/>
                  </a:cubicBezTo>
                  <a:cubicBezTo>
                    <a:pt x="2445" y="467"/>
                    <a:pt x="2427" y="568"/>
                    <a:pt x="2354" y="659"/>
                  </a:cubicBezTo>
                  <a:cubicBezTo>
                    <a:pt x="2290" y="732"/>
                    <a:pt x="2161" y="796"/>
                    <a:pt x="2024" y="796"/>
                  </a:cubicBezTo>
                  <a:cubicBezTo>
                    <a:pt x="1887" y="787"/>
                    <a:pt x="1768" y="732"/>
                    <a:pt x="1703" y="659"/>
                  </a:cubicBezTo>
                  <a:cubicBezTo>
                    <a:pt x="1639" y="568"/>
                    <a:pt x="1621" y="467"/>
                    <a:pt x="1621" y="375"/>
                  </a:cubicBezTo>
                  <a:cubicBezTo>
                    <a:pt x="1621" y="265"/>
                    <a:pt x="1676" y="174"/>
                    <a:pt x="1722" y="119"/>
                  </a:cubicBezTo>
                  <a:cubicBezTo>
                    <a:pt x="1768" y="55"/>
                    <a:pt x="1786" y="46"/>
                    <a:pt x="1786" y="28"/>
                  </a:cubicBezTo>
                  <a:cubicBezTo>
                    <a:pt x="1786" y="0"/>
                    <a:pt x="1786" y="0"/>
                    <a:pt x="1786" y="0"/>
                  </a:cubicBezTo>
                  <a:cubicBezTo>
                    <a:pt x="0" y="0"/>
                    <a:pt x="0" y="0"/>
                    <a:pt x="0" y="0"/>
                  </a:cubicBezTo>
                  <a:cubicBezTo>
                    <a:pt x="0" y="879"/>
                    <a:pt x="0" y="879"/>
                    <a:pt x="0" y="879"/>
                  </a:cubicBezTo>
                  <a:cubicBezTo>
                    <a:pt x="101" y="879"/>
                    <a:pt x="101" y="879"/>
                    <a:pt x="101" y="879"/>
                  </a:cubicBezTo>
                  <a:cubicBezTo>
                    <a:pt x="110" y="879"/>
                    <a:pt x="119" y="879"/>
                    <a:pt x="183" y="833"/>
                  </a:cubicBezTo>
                  <a:cubicBezTo>
                    <a:pt x="238" y="787"/>
                    <a:pt x="321" y="741"/>
                    <a:pt x="422" y="741"/>
                  </a:cubicBezTo>
                  <a:cubicBezTo>
                    <a:pt x="522" y="741"/>
                    <a:pt x="623" y="760"/>
                    <a:pt x="705" y="824"/>
                  </a:cubicBezTo>
                  <a:cubicBezTo>
                    <a:pt x="788" y="888"/>
                    <a:pt x="843" y="1017"/>
                    <a:pt x="843" y="1154"/>
                  </a:cubicBezTo>
                  <a:cubicBezTo>
                    <a:pt x="843" y="1291"/>
                    <a:pt x="788" y="1410"/>
                    <a:pt x="705" y="1474"/>
                  </a:cubicBezTo>
                  <a:cubicBezTo>
                    <a:pt x="623" y="1548"/>
                    <a:pt x="522" y="1566"/>
                    <a:pt x="422" y="1566"/>
                  </a:cubicBezTo>
                  <a:cubicBezTo>
                    <a:pt x="312" y="1566"/>
                    <a:pt x="229" y="1511"/>
                    <a:pt x="174" y="1465"/>
                  </a:cubicBezTo>
                  <a:cubicBezTo>
                    <a:pt x="110" y="1410"/>
                    <a:pt x="92" y="1401"/>
                    <a:pt x="82" y="1401"/>
                  </a:cubicBezTo>
                  <a:cubicBezTo>
                    <a:pt x="0" y="1401"/>
                    <a:pt x="0" y="1401"/>
                    <a:pt x="0" y="1401"/>
                  </a:cubicBezTo>
                  <a:cubicBezTo>
                    <a:pt x="0" y="2298"/>
                    <a:pt x="0" y="2298"/>
                    <a:pt x="0" y="2298"/>
                  </a:cubicBezTo>
                  <a:cubicBezTo>
                    <a:pt x="1237" y="2298"/>
                    <a:pt x="1237" y="2298"/>
                    <a:pt x="1237" y="2298"/>
                  </a:cubicBezTo>
                  <a:cubicBezTo>
                    <a:pt x="1237" y="2243"/>
                    <a:pt x="1237" y="2243"/>
                    <a:pt x="1237" y="2243"/>
                  </a:cubicBezTo>
                  <a:cubicBezTo>
                    <a:pt x="1237" y="2225"/>
                    <a:pt x="1227" y="2215"/>
                    <a:pt x="1172" y="2152"/>
                  </a:cubicBezTo>
                  <a:cubicBezTo>
                    <a:pt x="1136" y="2097"/>
                    <a:pt x="1071" y="2005"/>
                    <a:pt x="1071" y="1895"/>
                  </a:cubicBezTo>
                  <a:cubicBezTo>
                    <a:pt x="1071" y="1804"/>
                    <a:pt x="1090" y="1703"/>
                    <a:pt x="1163" y="1612"/>
                  </a:cubicBezTo>
                  <a:cubicBezTo>
                    <a:pt x="1227" y="1539"/>
                    <a:pt x="1347" y="1484"/>
                    <a:pt x="1484" y="1474"/>
                  </a:cubicBezTo>
                  <a:cubicBezTo>
                    <a:pt x="1621" y="1474"/>
                    <a:pt x="1750" y="1539"/>
                    <a:pt x="1813" y="1612"/>
                  </a:cubicBezTo>
                  <a:cubicBezTo>
                    <a:pt x="1878" y="1703"/>
                    <a:pt x="1896" y="1804"/>
                    <a:pt x="1896" y="1895"/>
                  </a:cubicBezTo>
                  <a:cubicBezTo>
                    <a:pt x="1896" y="2005"/>
                    <a:pt x="1850" y="2088"/>
                    <a:pt x="1804" y="2143"/>
                  </a:cubicBezTo>
                  <a:cubicBezTo>
                    <a:pt x="1759" y="2206"/>
                    <a:pt x="1759" y="2215"/>
                    <a:pt x="1759" y="2225"/>
                  </a:cubicBezTo>
                  <a:cubicBezTo>
                    <a:pt x="1759" y="2298"/>
                    <a:pt x="1759" y="2298"/>
                    <a:pt x="1759" y="2298"/>
                  </a:cubicBezTo>
                  <a:cubicBezTo>
                    <a:pt x="2976" y="2298"/>
                    <a:pt x="2976" y="2298"/>
                    <a:pt x="2976" y="2298"/>
                  </a:cubicBezTo>
                  <a:cubicBezTo>
                    <a:pt x="2976" y="0"/>
                    <a:pt x="2976" y="0"/>
                    <a:pt x="2976" y="0"/>
                  </a:cubicBezTo>
                  <a:cubicBezTo>
                    <a:pt x="2299" y="0"/>
                    <a:pt x="2299" y="0"/>
                    <a:pt x="2299" y="0"/>
                  </a:cubicBezTo>
                  <a:lnTo>
                    <a:pt x="2299" y="46"/>
                  </a:lnTo>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18" name="Freeform 10"/>
            <p:cNvSpPr>
              <a:spLocks noChangeArrowheads="1"/>
            </p:cNvSpPr>
            <p:nvPr/>
          </p:nvSpPr>
          <p:spPr bwMode="auto">
            <a:xfrm>
              <a:off x="9381805" y="4470060"/>
              <a:ext cx="975820" cy="960095"/>
            </a:xfrm>
            <a:custGeom>
              <a:avLst/>
              <a:gdLst>
                <a:gd name="T0" fmla="*/ 2297 w 3232"/>
                <a:gd name="T1" fmla="*/ 46 h 3178"/>
                <a:gd name="T2" fmla="*/ 2297 w 3232"/>
                <a:gd name="T3" fmla="*/ 46 h 3178"/>
                <a:gd name="T4" fmla="*/ 2352 w 3232"/>
                <a:gd name="T5" fmla="*/ 129 h 3178"/>
                <a:gd name="T6" fmla="*/ 2444 w 3232"/>
                <a:gd name="T7" fmla="*/ 375 h 3178"/>
                <a:gd name="T8" fmla="*/ 2352 w 3232"/>
                <a:gd name="T9" fmla="*/ 659 h 3178"/>
                <a:gd name="T10" fmla="*/ 2032 w 3232"/>
                <a:gd name="T11" fmla="*/ 796 h 3178"/>
                <a:gd name="T12" fmla="*/ 1702 w 3232"/>
                <a:gd name="T13" fmla="*/ 659 h 3178"/>
                <a:gd name="T14" fmla="*/ 1620 w 3232"/>
                <a:gd name="T15" fmla="*/ 375 h 3178"/>
                <a:gd name="T16" fmla="*/ 1720 w 3232"/>
                <a:gd name="T17" fmla="*/ 119 h 3178"/>
                <a:gd name="T18" fmla="*/ 1784 w 3232"/>
                <a:gd name="T19" fmla="*/ 28 h 3178"/>
                <a:gd name="T20" fmla="*/ 1784 w 3232"/>
                <a:gd name="T21" fmla="*/ 0 h 3178"/>
                <a:gd name="T22" fmla="*/ 0 w 3232"/>
                <a:gd name="T23" fmla="*/ 0 h 3178"/>
                <a:gd name="T24" fmla="*/ 0 w 3232"/>
                <a:gd name="T25" fmla="*/ 2298 h 3178"/>
                <a:gd name="T26" fmla="*/ 328 w 3232"/>
                <a:gd name="T27" fmla="*/ 2298 h 3178"/>
                <a:gd name="T28" fmla="*/ 328 w 3232"/>
                <a:gd name="T29" fmla="*/ 2582 h 3178"/>
                <a:gd name="T30" fmla="*/ 328 w 3232"/>
                <a:gd name="T31" fmla="*/ 2591 h 3178"/>
                <a:gd name="T32" fmla="*/ 228 w 3232"/>
                <a:gd name="T33" fmla="*/ 2765 h 3178"/>
                <a:gd name="T34" fmla="*/ 164 w 3232"/>
                <a:gd name="T35" fmla="*/ 2921 h 3178"/>
                <a:gd name="T36" fmla="*/ 210 w 3232"/>
                <a:gd name="T37" fmla="*/ 3095 h 3178"/>
                <a:gd name="T38" fmla="*/ 411 w 3232"/>
                <a:gd name="T39" fmla="*/ 3177 h 3178"/>
                <a:gd name="T40" fmla="*/ 604 w 3232"/>
                <a:gd name="T41" fmla="*/ 3104 h 3178"/>
                <a:gd name="T42" fmla="*/ 659 w 3232"/>
                <a:gd name="T43" fmla="*/ 2921 h 3178"/>
                <a:gd name="T44" fmla="*/ 595 w 3232"/>
                <a:gd name="T45" fmla="*/ 2774 h 3178"/>
                <a:gd name="T46" fmla="*/ 512 w 3232"/>
                <a:gd name="T47" fmla="*/ 2591 h 3178"/>
                <a:gd name="T48" fmla="*/ 512 w 3232"/>
                <a:gd name="T49" fmla="*/ 2298 h 3178"/>
                <a:gd name="T50" fmla="*/ 1556 w 3232"/>
                <a:gd name="T51" fmla="*/ 2298 h 3178"/>
                <a:gd name="T52" fmla="*/ 3085 w 3232"/>
                <a:gd name="T53" fmla="*/ 467 h 3178"/>
                <a:gd name="T54" fmla="*/ 3231 w 3232"/>
                <a:gd name="T55" fmla="*/ 0 h 3178"/>
                <a:gd name="T56" fmla="*/ 2297 w 3232"/>
                <a:gd name="T57" fmla="*/ 0 h 3178"/>
                <a:gd name="T58" fmla="*/ 2297 w 3232"/>
                <a:gd name="T59" fmla="*/ 46 h 3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32" h="3178">
                  <a:moveTo>
                    <a:pt x="2297" y="46"/>
                  </a:moveTo>
                  <a:lnTo>
                    <a:pt x="2297" y="46"/>
                  </a:lnTo>
                  <a:cubicBezTo>
                    <a:pt x="2297" y="55"/>
                    <a:pt x="2306" y="64"/>
                    <a:pt x="2352" y="129"/>
                  </a:cubicBezTo>
                  <a:cubicBezTo>
                    <a:pt x="2389" y="183"/>
                    <a:pt x="2444" y="265"/>
                    <a:pt x="2444" y="375"/>
                  </a:cubicBezTo>
                  <a:cubicBezTo>
                    <a:pt x="2444" y="467"/>
                    <a:pt x="2426" y="568"/>
                    <a:pt x="2352" y="659"/>
                  </a:cubicBezTo>
                  <a:cubicBezTo>
                    <a:pt x="2288" y="732"/>
                    <a:pt x="2169" y="796"/>
                    <a:pt x="2032" y="796"/>
                  </a:cubicBezTo>
                  <a:cubicBezTo>
                    <a:pt x="1894" y="787"/>
                    <a:pt x="1775" y="732"/>
                    <a:pt x="1702" y="659"/>
                  </a:cubicBezTo>
                  <a:cubicBezTo>
                    <a:pt x="1639" y="568"/>
                    <a:pt x="1620" y="467"/>
                    <a:pt x="1620" y="375"/>
                  </a:cubicBezTo>
                  <a:cubicBezTo>
                    <a:pt x="1620" y="265"/>
                    <a:pt x="1675" y="174"/>
                    <a:pt x="1720" y="119"/>
                  </a:cubicBezTo>
                  <a:cubicBezTo>
                    <a:pt x="1766" y="55"/>
                    <a:pt x="1784" y="46"/>
                    <a:pt x="1784" y="28"/>
                  </a:cubicBezTo>
                  <a:cubicBezTo>
                    <a:pt x="1784" y="0"/>
                    <a:pt x="1784" y="0"/>
                    <a:pt x="1784" y="0"/>
                  </a:cubicBezTo>
                  <a:cubicBezTo>
                    <a:pt x="0" y="0"/>
                    <a:pt x="0" y="0"/>
                    <a:pt x="0" y="0"/>
                  </a:cubicBezTo>
                  <a:cubicBezTo>
                    <a:pt x="0" y="2298"/>
                    <a:pt x="0" y="2298"/>
                    <a:pt x="0" y="2298"/>
                  </a:cubicBezTo>
                  <a:cubicBezTo>
                    <a:pt x="328" y="2298"/>
                    <a:pt x="328" y="2298"/>
                    <a:pt x="328" y="2298"/>
                  </a:cubicBezTo>
                  <a:cubicBezTo>
                    <a:pt x="328" y="2582"/>
                    <a:pt x="328" y="2582"/>
                    <a:pt x="328" y="2582"/>
                  </a:cubicBezTo>
                  <a:lnTo>
                    <a:pt x="328" y="2591"/>
                  </a:lnTo>
                  <a:cubicBezTo>
                    <a:pt x="319" y="2673"/>
                    <a:pt x="265" y="2719"/>
                    <a:pt x="228" y="2765"/>
                  </a:cubicBezTo>
                  <a:cubicBezTo>
                    <a:pt x="192" y="2820"/>
                    <a:pt x="164" y="2857"/>
                    <a:pt x="164" y="2921"/>
                  </a:cubicBezTo>
                  <a:cubicBezTo>
                    <a:pt x="164" y="2994"/>
                    <a:pt x="173" y="3059"/>
                    <a:pt x="210" y="3095"/>
                  </a:cubicBezTo>
                  <a:cubicBezTo>
                    <a:pt x="246" y="3140"/>
                    <a:pt x="301" y="3177"/>
                    <a:pt x="411" y="3177"/>
                  </a:cubicBezTo>
                  <a:cubicBezTo>
                    <a:pt x="512" y="3177"/>
                    <a:pt x="567" y="3150"/>
                    <a:pt x="604" y="3104"/>
                  </a:cubicBezTo>
                  <a:cubicBezTo>
                    <a:pt x="641" y="3059"/>
                    <a:pt x="659" y="2985"/>
                    <a:pt x="659" y="2921"/>
                  </a:cubicBezTo>
                  <a:cubicBezTo>
                    <a:pt x="659" y="2866"/>
                    <a:pt x="632" y="2820"/>
                    <a:pt x="595" y="2774"/>
                  </a:cubicBezTo>
                  <a:cubicBezTo>
                    <a:pt x="567" y="2719"/>
                    <a:pt x="512" y="2673"/>
                    <a:pt x="512" y="2591"/>
                  </a:cubicBezTo>
                  <a:cubicBezTo>
                    <a:pt x="512" y="2298"/>
                    <a:pt x="512" y="2298"/>
                    <a:pt x="512" y="2298"/>
                  </a:cubicBezTo>
                  <a:cubicBezTo>
                    <a:pt x="1556" y="2298"/>
                    <a:pt x="1556" y="2298"/>
                    <a:pt x="1556" y="2298"/>
                  </a:cubicBezTo>
                  <a:cubicBezTo>
                    <a:pt x="2260" y="1831"/>
                    <a:pt x="2801" y="1218"/>
                    <a:pt x="3085" y="467"/>
                  </a:cubicBezTo>
                  <a:cubicBezTo>
                    <a:pt x="3149" y="274"/>
                    <a:pt x="3195" y="129"/>
                    <a:pt x="3231" y="0"/>
                  </a:cubicBezTo>
                  <a:cubicBezTo>
                    <a:pt x="2297" y="0"/>
                    <a:pt x="2297" y="0"/>
                    <a:pt x="2297" y="0"/>
                  </a:cubicBezTo>
                  <a:lnTo>
                    <a:pt x="2297" y="46"/>
                  </a:lnTo>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19" name="Freeform 11"/>
            <p:cNvSpPr>
              <a:spLocks noChangeArrowheads="1"/>
            </p:cNvSpPr>
            <p:nvPr/>
          </p:nvSpPr>
          <p:spPr bwMode="auto">
            <a:xfrm>
              <a:off x="7464778" y="4965421"/>
              <a:ext cx="1147554" cy="957432"/>
            </a:xfrm>
            <a:custGeom>
              <a:avLst/>
              <a:gdLst>
                <a:gd name="T0" fmla="*/ 1502 w 3801"/>
                <a:gd name="T1" fmla="*/ 586 h 3169"/>
                <a:gd name="T2" fmla="*/ 1502 w 3801"/>
                <a:gd name="T3" fmla="*/ 586 h 3169"/>
                <a:gd name="T4" fmla="*/ 1594 w 3801"/>
                <a:gd name="T5" fmla="*/ 413 h 3169"/>
                <a:gd name="T6" fmla="*/ 1648 w 3801"/>
                <a:gd name="T7" fmla="*/ 256 h 3169"/>
                <a:gd name="T8" fmla="*/ 1603 w 3801"/>
                <a:gd name="T9" fmla="*/ 82 h 3169"/>
                <a:gd name="T10" fmla="*/ 1401 w 3801"/>
                <a:gd name="T11" fmla="*/ 0 h 3169"/>
                <a:gd name="T12" fmla="*/ 1208 w 3801"/>
                <a:gd name="T13" fmla="*/ 82 h 3169"/>
                <a:gd name="T14" fmla="*/ 1154 w 3801"/>
                <a:gd name="T15" fmla="*/ 256 h 3169"/>
                <a:gd name="T16" fmla="*/ 1218 w 3801"/>
                <a:gd name="T17" fmla="*/ 413 h 3169"/>
                <a:gd name="T18" fmla="*/ 1318 w 3801"/>
                <a:gd name="T19" fmla="*/ 586 h 3169"/>
                <a:gd name="T20" fmla="*/ 1318 w 3801"/>
                <a:gd name="T21" fmla="*/ 595 h 3169"/>
                <a:gd name="T22" fmla="*/ 1318 w 3801"/>
                <a:gd name="T23" fmla="*/ 907 h 3169"/>
                <a:gd name="T24" fmla="*/ 0 w 3801"/>
                <a:gd name="T25" fmla="*/ 907 h 3169"/>
                <a:gd name="T26" fmla="*/ 73 w 3801"/>
                <a:gd name="T27" fmla="*/ 943 h 3169"/>
                <a:gd name="T28" fmla="*/ 73 w 3801"/>
                <a:gd name="T29" fmla="*/ 1795 h 3169"/>
                <a:gd name="T30" fmla="*/ 504 w 3801"/>
                <a:gd name="T31" fmla="*/ 2912 h 3169"/>
                <a:gd name="T32" fmla="*/ 2601 w 3801"/>
                <a:gd name="T33" fmla="*/ 2912 h 3169"/>
                <a:gd name="T34" fmla="*/ 3031 w 3801"/>
                <a:gd name="T35" fmla="*/ 1795 h 3169"/>
                <a:gd name="T36" fmla="*/ 3031 w 3801"/>
                <a:gd name="T37" fmla="*/ 1703 h 3169"/>
                <a:gd name="T38" fmla="*/ 3754 w 3801"/>
                <a:gd name="T39" fmla="*/ 1730 h 3169"/>
                <a:gd name="T40" fmla="*/ 3800 w 3801"/>
                <a:gd name="T41" fmla="*/ 1730 h 3169"/>
                <a:gd name="T42" fmla="*/ 3800 w 3801"/>
                <a:gd name="T43" fmla="*/ 907 h 3169"/>
                <a:gd name="T44" fmla="*/ 1502 w 3801"/>
                <a:gd name="T45" fmla="*/ 907 h 3169"/>
                <a:gd name="T46" fmla="*/ 1502 w 3801"/>
                <a:gd name="T47" fmla="*/ 586 h 3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01" h="3169">
                  <a:moveTo>
                    <a:pt x="1502" y="586"/>
                  </a:moveTo>
                  <a:lnTo>
                    <a:pt x="1502" y="586"/>
                  </a:lnTo>
                  <a:cubicBezTo>
                    <a:pt x="1502" y="504"/>
                    <a:pt x="1557" y="458"/>
                    <a:pt x="1594" y="413"/>
                  </a:cubicBezTo>
                  <a:cubicBezTo>
                    <a:pt x="1630" y="357"/>
                    <a:pt x="1648" y="321"/>
                    <a:pt x="1648" y="256"/>
                  </a:cubicBezTo>
                  <a:cubicBezTo>
                    <a:pt x="1648" y="192"/>
                    <a:pt x="1639" y="119"/>
                    <a:pt x="1603" y="82"/>
                  </a:cubicBezTo>
                  <a:cubicBezTo>
                    <a:pt x="1566" y="36"/>
                    <a:pt x="1511" y="0"/>
                    <a:pt x="1401" y="0"/>
                  </a:cubicBezTo>
                  <a:cubicBezTo>
                    <a:pt x="1300" y="9"/>
                    <a:pt x="1236" y="36"/>
                    <a:pt x="1208" y="82"/>
                  </a:cubicBezTo>
                  <a:cubicBezTo>
                    <a:pt x="1172" y="128"/>
                    <a:pt x="1154" y="192"/>
                    <a:pt x="1154" y="256"/>
                  </a:cubicBezTo>
                  <a:cubicBezTo>
                    <a:pt x="1154" y="321"/>
                    <a:pt x="1181" y="357"/>
                    <a:pt x="1218" y="413"/>
                  </a:cubicBezTo>
                  <a:cubicBezTo>
                    <a:pt x="1254" y="458"/>
                    <a:pt x="1309" y="504"/>
                    <a:pt x="1318" y="586"/>
                  </a:cubicBezTo>
                  <a:cubicBezTo>
                    <a:pt x="1318" y="595"/>
                    <a:pt x="1318" y="595"/>
                    <a:pt x="1318" y="595"/>
                  </a:cubicBezTo>
                  <a:cubicBezTo>
                    <a:pt x="1318" y="907"/>
                    <a:pt x="1318" y="907"/>
                    <a:pt x="1318" y="907"/>
                  </a:cubicBezTo>
                  <a:cubicBezTo>
                    <a:pt x="0" y="907"/>
                    <a:pt x="0" y="907"/>
                    <a:pt x="0" y="907"/>
                  </a:cubicBezTo>
                  <a:cubicBezTo>
                    <a:pt x="28" y="916"/>
                    <a:pt x="46" y="934"/>
                    <a:pt x="73" y="943"/>
                  </a:cubicBezTo>
                  <a:cubicBezTo>
                    <a:pt x="73" y="1795"/>
                    <a:pt x="73" y="1795"/>
                    <a:pt x="73" y="1795"/>
                  </a:cubicBezTo>
                  <a:cubicBezTo>
                    <a:pt x="64" y="2207"/>
                    <a:pt x="229" y="2619"/>
                    <a:pt x="504" y="2912"/>
                  </a:cubicBezTo>
                  <a:cubicBezTo>
                    <a:pt x="1337" y="3140"/>
                    <a:pt x="1849" y="3168"/>
                    <a:pt x="2601" y="2912"/>
                  </a:cubicBezTo>
                  <a:cubicBezTo>
                    <a:pt x="2875" y="2619"/>
                    <a:pt x="3031" y="2207"/>
                    <a:pt x="3031" y="1795"/>
                  </a:cubicBezTo>
                  <a:cubicBezTo>
                    <a:pt x="3031" y="1703"/>
                    <a:pt x="3031" y="1703"/>
                    <a:pt x="3031" y="1703"/>
                  </a:cubicBezTo>
                  <a:cubicBezTo>
                    <a:pt x="3259" y="1721"/>
                    <a:pt x="3507" y="1730"/>
                    <a:pt x="3754" y="1730"/>
                  </a:cubicBezTo>
                  <a:cubicBezTo>
                    <a:pt x="3763" y="1730"/>
                    <a:pt x="3782" y="1730"/>
                    <a:pt x="3800" y="1730"/>
                  </a:cubicBezTo>
                  <a:cubicBezTo>
                    <a:pt x="3800" y="907"/>
                    <a:pt x="3800" y="907"/>
                    <a:pt x="3800" y="907"/>
                  </a:cubicBezTo>
                  <a:cubicBezTo>
                    <a:pt x="1502" y="907"/>
                    <a:pt x="1502" y="907"/>
                    <a:pt x="1502" y="907"/>
                  </a:cubicBezTo>
                  <a:lnTo>
                    <a:pt x="1502" y="586"/>
                  </a:lnTo>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20" name="Freeform 12"/>
            <p:cNvSpPr>
              <a:spLocks noChangeArrowheads="1"/>
            </p:cNvSpPr>
            <p:nvPr/>
          </p:nvSpPr>
          <p:spPr bwMode="auto">
            <a:xfrm>
              <a:off x="8684220" y="4965421"/>
              <a:ext cx="1045045" cy="921478"/>
            </a:xfrm>
            <a:custGeom>
              <a:avLst/>
              <a:gdLst>
                <a:gd name="T0" fmla="*/ 2985 w 3462"/>
                <a:gd name="T1" fmla="*/ 952 h 3050"/>
                <a:gd name="T2" fmla="*/ 2985 w 3462"/>
                <a:gd name="T3" fmla="*/ 952 h 3050"/>
                <a:gd name="T4" fmla="*/ 3040 w 3462"/>
                <a:gd name="T5" fmla="*/ 1034 h 3050"/>
                <a:gd name="T6" fmla="*/ 3131 w 3462"/>
                <a:gd name="T7" fmla="*/ 1282 h 3050"/>
                <a:gd name="T8" fmla="*/ 3040 w 3462"/>
                <a:gd name="T9" fmla="*/ 1565 h 3050"/>
                <a:gd name="T10" fmla="*/ 2719 w 3462"/>
                <a:gd name="T11" fmla="*/ 1703 h 3050"/>
                <a:gd name="T12" fmla="*/ 2390 w 3462"/>
                <a:gd name="T13" fmla="*/ 1565 h 3050"/>
                <a:gd name="T14" fmla="*/ 2308 w 3462"/>
                <a:gd name="T15" fmla="*/ 1282 h 3050"/>
                <a:gd name="T16" fmla="*/ 2408 w 3462"/>
                <a:gd name="T17" fmla="*/ 1034 h 3050"/>
                <a:gd name="T18" fmla="*/ 2472 w 3462"/>
                <a:gd name="T19" fmla="*/ 934 h 3050"/>
                <a:gd name="T20" fmla="*/ 2472 w 3462"/>
                <a:gd name="T21" fmla="*/ 907 h 3050"/>
                <a:gd name="T22" fmla="*/ 686 w 3462"/>
                <a:gd name="T23" fmla="*/ 907 h 3050"/>
                <a:gd name="T24" fmla="*/ 686 w 3462"/>
                <a:gd name="T25" fmla="*/ 586 h 3050"/>
                <a:gd name="T26" fmla="*/ 769 w 3462"/>
                <a:gd name="T27" fmla="*/ 413 h 3050"/>
                <a:gd name="T28" fmla="*/ 833 w 3462"/>
                <a:gd name="T29" fmla="*/ 256 h 3050"/>
                <a:gd name="T30" fmla="*/ 778 w 3462"/>
                <a:gd name="T31" fmla="*/ 82 h 3050"/>
                <a:gd name="T32" fmla="*/ 577 w 3462"/>
                <a:gd name="T33" fmla="*/ 0 h 3050"/>
                <a:gd name="T34" fmla="*/ 385 w 3462"/>
                <a:gd name="T35" fmla="*/ 82 h 3050"/>
                <a:gd name="T36" fmla="*/ 330 w 3462"/>
                <a:gd name="T37" fmla="*/ 256 h 3050"/>
                <a:gd name="T38" fmla="*/ 394 w 3462"/>
                <a:gd name="T39" fmla="*/ 413 h 3050"/>
                <a:gd name="T40" fmla="*/ 495 w 3462"/>
                <a:gd name="T41" fmla="*/ 586 h 3050"/>
                <a:gd name="T42" fmla="*/ 495 w 3462"/>
                <a:gd name="T43" fmla="*/ 595 h 3050"/>
                <a:gd name="T44" fmla="*/ 495 w 3462"/>
                <a:gd name="T45" fmla="*/ 907 h 3050"/>
                <a:gd name="T46" fmla="*/ 0 w 3462"/>
                <a:gd name="T47" fmla="*/ 907 h 3050"/>
                <a:gd name="T48" fmla="*/ 0 w 3462"/>
                <a:gd name="T49" fmla="*/ 1721 h 3050"/>
                <a:gd name="T50" fmla="*/ 449 w 3462"/>
                <a:gd name="T51" fmla="*/ 1703 h 3050"/>
                <a:gd name="T52" fmla="*/ 449 w 3462"/>
                <a:gd name="T53" fmla="*/ 1795 h 3050"/>
                <a:gd name="T54" fmla="*/ 879 w 3462"/>
                <a:gd name="T55" fmla="*/ 2912 h 3050"/>
                <a:gd name="T56" fmla="*/ 2985 w 3462"/>
                <a:gd name="T57" fmla="*/ 2912 h 3050"/>
                <a:gd name="T58" fmla="*/ 3407 w 3462"/>
                <a:gd name="T59" fmla="*/ 1795 h 3050"/>
                <a:gd name="T60" fmla="*/ 3407 w 3462"/>
                <a:gd name="T61" fmla="*/ 934 h 3050"/>
                <a:gd name="T62" fmla="*/ 3461 w 3462"/>
                <a:gd name="T63" fmla="*/ 907 h 3050"/>
                <a:gd name="T64" fmla="*/ 2985 w 3462"/>
                <a:gd name="T65" fmla="*/ 907 h 3050"/>
                <a:gd name="T66" fmla="*/ 2985 w 3462"/>
                <a:gd name="T67" fmla="*/ 952 h 3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62" h="3050">
                  <a:moveTo>
                    <a:pt x="2985" y="952"/>
                  </a:moveTo>
                  <a:lnTo>
                    <a:pt x="2985" y="952"/>
                  </a:lnTo>
                  <a:cubicBezTo>
                    <a:pt x="2985" y="971"/>
                    <a:pt x="2994" y="971"/>
                    <a:pt x="3040" y="1034"/>
                  </a:cubicBezTo>
                  <a:cubicBezTo>
                    <a:pt x="3076" y="1089"/>
                    <a:pt x="3131" y="1172"/>
                    <a:pt x="3131" y="1282"/>
                  </a:cubicBezTo>
                  <a:cubicBezTo>
                    <a:pt x="3131" y="1374"/>
                    <a:pt x="3113" y="1474"/>
                    <a:pt x="3040" y="1565"/>
                  </a:cubicBezTo>
                  <a:cubicBezTo>
                    <a:pt x="2976" y="1648"/>
                    <a:pt x="2857" y="1703"/>
                    <a:pt x="2719" y="1703"/>
                  </a:cubicBezTo>
                  <a:cubicBezTo>
                    <a:pt x="2582" y="1703"/>
                    <a:pt x="2463" y="1639"/>
                    <a:pt x="2390" y="1565"/>
                  </a:cubicBezTo>
                  <a:cubicBezTo>
                    <a:pt x="2326" y="1483"/>
                    <a:pt x="2308" y="1374"/>
                    <a:pt x="2308" y="1282"/>
                  </a:cubicBezTo>
                  <a:cubicBezTo>
                    <a:pt x="2308" y="1172"/>
                    <a:pt x="2362" y="1089"/>
                    <a:pt x="2408" y="1034"/>
                  </a:cubicBezTo>
                  <a:cubicBezTo>
                    <a:pt x="2454" y="971"/>
                    <a:pt x="2472" y="952"/>
                    <a:pt x="2472" y="934"/>
                  </a:cubicBezTo>
                  <a:cubicBezTo>
                    <a:pt x="2472" y="907"/>
                    <a:pt x="2472" y="907"/>
                    <a:pt x="2472" y="907"/>
                  </a:cubicBezTo>
                  <a:cubicBezTo>
                    <a:pt x="686" y="907"/>
                    <a:pt x="686" y="907"/>
                    <a:pt x="686" y="907"/>
                  </a:cubicBezTo>
                  <a:cubicBezTo>
                    <a:pt x="686" y="586"/>
                    <a:pt x="686" y="586"/>
                    <a:pt x="686" y="586"/>
                  </a:cubicBezTo>
                  <a:cubicBezTo>
                    <a:pt x="686" y="504"/>
                    <a:pt x="732" y="458"/>
                    <a:pt x="769" y="413"/>
                  </a:cubicBezTo>
                  <a:cubicBezTo>
                    <a:pt x="806" y="357"/>
                    <a:pt x="833" y="321"/>
                    <a:pt x="833" y="256"/>
                  </a:cubicBezTo>
                  <a:cubicBezTo>
                    <a:pt x="833" y="192"/>
                    <a:pt x="815" y="119"/>
                    <a:pt x="778" y="82"/>
                  </a:cubicBezTo>
                  <a:cubicBezTo>
                    <a:pt x="741" y="36"/>
                    <a:pt x="686" y="0"/>
                    <a:pt x="577" y="0"/>
                  </a:cubicBezTo>
                  <a:cubicBezTo>
                    <a:pt x="477" y="9"/>
                    <a:pt x="421" y="36"/>
                    <a:pt x="385" y="82"/>
                  </a:cubicBezTo>
                  <a:cubicBezTo>
                    <a:pt x="348" y="128"/>
                    <a:pt x="330" y="192"/>
                    <a:pt x="330" y="256"/>
                  </a:cubicBezTo>
                  <a:cubicBezTo>
                    <a:pt x="330" y="321"/>
                    <a:pt x="357" y="357"/>
                    <a:pt x="394" y="413"/>
                  </a:cubicBezTo>
                  <a:cubicBezTo>
                    <a:pt x="440" y="458"/>
                    <a:pt x="486" y="504"/>
                    <a:pt x="495" y="586"/>
                  </a:cubicBezTo>
                  <a:cubicBezTo>
                    <a:pt x="495" y="595"/>
                    <a:pt x="495" y="595"/>
                    <a:pt x="495" y="595"/>
                  </a:cubicBezTo>
                  <a:cubicBezTo>
                    <a:pt x="495" y="907"/>
                    <a:pt x="495" y="907"/>
                    <a:pt x="495" y="907"/>
                  </a:cubicBezTo>
                  <a:cubicBezTo>
                    <a:pt x="0" y="907"/>
                    <a:pt x="0" y="907"/>
                    <a:pt x="0" y="907"/>
                  </a:cubicBezTo>
                  <a:cubicBezTo>
                    <a:pt x="0" y="1721"/>
                    <a:pt x="0" y="1721"/>
                    <a:pt x="0" y="1721"/>
                  </a:cubicBezTo>
                  <a:cubicBezTo>
                    <a:pt x="155" y="1721"/>
                    <a:pt x="302" y="1721"/>
                    <a:pt x="449" y="1703"/>
                  </a:cubicBezTo>
                  <a:cubicBezTo>
                    <a:pt x="449" y="1795"/>
                    <a:pt x="449" y="1795"/>
                    <a:pt x="449" y="1795"/>
                  </a:cubicBezTo>
                  <a:cubicBezTo>
                    <a:pt x="449" y="2207"/>
                    <a:pt x="604" y="2619"/>
                    <a:pt x="879" y="2912"/>
                  </a:cubicBezTo>
                  <a:cubicBezTo>
                    <a:pt x="1712" y="3049"/>
                    <a:pt x="2207" y="3049"/>
                    <a:pt x="2985" y="2912"/>
                  </a:cubicBezTo>
                  <a:cubicBezTo>
                    <a:pt x="3260" y="2619"/>
                    <a:pt x="3416" y="2207"/>
                    <a:pt x="3407" y="1795"/>
                  </a:cubicBezTo>
                  <a:cubicBezTo>
                    <a:pt x="3407" y="934"/>
                    <a:pt x="3407" y="934"/>
                    <a:pt x="3407" y="934"/>
                  </a:cubicBezTo>
                  <a:cubicBezTo>
                    <a:pt x="3425" y="925"/>
                    <a:pt x="3443" y="916"/>
                    <a:pt x="3461" y="907"/>
                  </a:cubicBezTo>
                  <a:cubicBezTo>
                    <a:pt x="2985" y="907"/>
                    <a:pt x="2985" y="907"/>
                    <a:pt x="2985" y="907"/>
                  </a:cubicBezTo>
                  <a:lnTo>
                    <a:pt x="2985" y="952"/>
                  </a:lnTo>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22" name="Freeform 14"/>
            <p:cNvSpPr>
              <a:spLocks noChangeArrowheads="1"/>
            </p:cNvSpPr>
            <p:nvPr/>
          </p:nvSpPr>
          <p:spPr bwMode="auto">
            <a:xfrm>
              <a:off x="8103787" y="2111770"/>
              <a:ext cx="993127" cy="1012028"/>
            </a:xfrm>
            <a:custGeom>
              <a:avLst/>
              <a:gdLst>
                <a:gd name="T0" fmla="*/ 2848 w 3288"/>
                <a:gd name="T1" fmla="*/ 2289 h 3352"/>
                <a:gd name="T2" fmla="*/ 2848 w 3288"/>
                <a:gd name="T3" fmla="*/ 2289 h 3352"/>
                <a:gd name="T4" fmla="*/ 3205 w 3288"/>
                <a:gd name="T5" fmla="*/ 1035 h 3352"/>
                <a:gd name="T6" fmla="*/ 3003 w 3288"/>
                <a:gd name="T7" fmla="*/ 907 h 3352"/>
                <a:gd name="T8" fmla="*/ 2912 w 3288"/>
                <a:gd name="T9" fmla="*/ 952 h 3352"/>
                <a:gd name="T10" fmla="*/ 2664 w 3288"/>
                <a:gd name="T11" fmla="*/ 1227 h 3352"/>
                <a:gd name="T12" fmla="*/ 1831 w 3288"/>
                <a:gd name="T13" fmla="*/ 1318 h 3352"/>
                <a:gd name="T14" fmla="*/ 1822 w 3288"/>
                <a:gd name="T15" fmla="*/ 1309 h 3352"/>
                <a:gd name="T16" fmla="*/ 1657 w 3288"/>
                <a:gd name="T17" fmla="*/ 879 h 3352"/>
                <a:gd name="T18" fmla="*/ 1859 w 3288"/>
                <a:gd name="T19" fmla="*/ 440 h 3352"/>
                <a:gd name="T20" fmla="*/ 1868 w 3288"/>
                <a:gd name="T21" fmla="*/ 440 h 3352"/>
                <a:gd name="T22" fmla="*/ 1877 w 3288"/>
                <a:gd name="T23" fmla="*/ 421 h 3352"/>
                <a:gd name="T24" fmla="*/ 2014 w 3288"/>
                <a:gd name="T25" fmla="*/ 284 h 3352"/>
                <a:gd name="T26" fmla="*/ 2014 w 3288"/>
                <a:gd name="T27" fmla="*/ 46 h 3352"/>
                <a:gd name="T28" fmla="*/ 1887 w 3288"/>
                <a:gd name="T29" fmla="*/ 0 h 3352"/>
                <a:gd name="T30" fmla="*/ 1859 w 3288"/>
                <a:gd name="T31" fmla="*/ 0 h 3352"/>
                <a:gd name="T32" fmla="*/ 898 w 3288"/>
                <a:gd name="T33" fmla="*/ 219 h 3352"/>
                <a:gd name="T34" fmla="*/ 852 w 3288"/>
                <a:gd name="T35" fmla="*/ 238 h 3352"/>
                <a:gd name="T36" fmla="*/ 815 w 3288"/>
                <a:gd name="T37" fmla="*/ 266 h 3352"/>
                <a:gd name="T38" fmla="*/ 742 w 3288"/>
                <a:gd name="T39" fmla="*/ 339 h 3352"/>
                <a:gd name="T40" fmla="*/ 385 w 3288"/>
                <a:gd name="T41" fmla="*/ 1090 h 3352"/>
                <a:gd name="T42" fmla="*/ 705 w 3288"/>
                <a:gd name="T43" fmla="*/ 2243 h 3352"/>
                <a:gd name="T44" fmla="*/ 467 w 3288"/>
                <a:gd name="T45" fmla="*/ 2463 h 3352"/>
                <a:gd name="T46" fmla="*/ 467 w 3288"/>
                <a:gd name="T47" fmla="*/ 2463 h 3352"/>
                <a:gd name="T48" fmla="*/ 265 w 3288"/>
                <a:gd name="T49" fmla="*/ 2509 h 3352"/>
                <a:gd name="T50" fmla="*/ 110 w 3288"/>
                <a:gd name="T51" fmla="*/ 2564 h 3352"/>
                <a:gd name="T52" fmla="*/ 9 w 3288"/>
                <a:gd name="T53" fmla="*/ 2719 h 3352"/>
                <a:gd name="T54" fmla="*/ 91 w 3288"/>
                <a:gd name="T55" fmla="*/ 2921 h 3352"/>
                <a:gd name="T56" fmla="*/ 275 w 3288"/>
                <a:gd name="T57" fmla="*/ 3013 h 3352"/>
                <a:gd name="T58" fmla="*/ 440 w 3288"/>
                <a:gd name="T59" fmla="*/ 2930 h 3352"/>
                <a:gd name="T60" fmla="*/ 513 w 3288"/>
                <a:gd name="T61" fmla="*/ 2783 h 3352"/>
                <a:gd name="T62" fmla="*/ 586 w 3288"/>
                <a:gd name="T63" fmla="*/ 2609 h 3352"/>
                <a:gd name="T64" fmla="*/ 843 w 3288"/>
                <a:gd name="T65" fmla="*/ 2381 h 3352"/>
                <a:gd name="T66" fmla="*/ 2344 w 3288"/>
                <a:gd name="T67" fmla="*/ 2636 h 3352"/>
                <a:gd name="T68" fmla="*/ 2472 w 3288"/>
                <a:gd name="T69" fmla="*/ 2839 h 3352"/>
                <a:gd name="T70" fmla="*/ 2472 w 3288"/>
                <a:gd name="T71" fmla="*/ 2839 h 3352"/>
                <a:gd name="T72" fmla="*/ 2481 w 3288"/>
                <a:gd name="T73" fmla="*/ 3049 h 3352"/>
                <a:gd name="T74" fmla="*/ 2509 w 3288"/>
                <a:gd name="T75" fmla="*/ 3214 h 3352"/>
                <a:gd name="T76" fmla="*/ 2646 w 3288"/>
                <a:gd name="T77" fmla="*/ 3333 h 3352"/>
                <a:gd name="T78" fmla="*/ 2857 w 3288"/>
                <a:gd name="T79" fmla="*/ 3296 h 3352"/>
                <a:gd name="T80" fmla="*/ 2985 w 3288"/>
                <a:gd name="T81" fmla="*/ 3131 h 3352"/>
                <a:gd name="T82" fmla="*/ 2930 w 3288"/>
                <a:gd name="T83" fmla="*/ 2949 h 3352"/>
                <a:gd name="T84" fmla="*/ 2802 w 3288"/>
                <a:gd name="T85" fmla="*/ 2857 h 3352"/>
                <a:gd name="T86" fmla="*/ 2637 w 3288"/>
                <a:gd name="T87" fmla="*/ 2747 h 3352"/>
                <a:gd name="T88" fmla="*/ 2518 w 3288"/>
                <a:gd name="T89" fmla="*/ 2555 h 3352"/>
                <a:gd name="T90" fmla="*/ 2848 w 3288"/>
                <a:gd name="T91" fmla="*/ 2289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88" h="3352">
                  <a:moveTo>
                    <a:pt x="2848" y="2289"/>
                  </a:moveTo>
                  <a:lnTo>
                    <a:pt x="2848" y="2289"/>
                  </a:lnTo>
                  <a:cubicBezTo>
                    <a:pt x="3168" y="1941"/>
                    <a:pt x="3287" y="1465"/>
                    <a:pt x="3205" y="1035"/>
                  </a:cubicBezTo>
                  <a:cubicBezTo>
                    <a:pt x="3186" y="943"/>
                    <a:pt x="3095" y="888"/>
                    <a:pt x="3003" y="907"/>
                  </a:cubicBezTo>
                  <a:cubicBezTo>
                    <a:pt x="2967" y="916"/>
                    <a:pt x="2939" y="934"/>
                    <a:pt x="2912" y="952"/>
                  </a:cubicBezTo>
                  <a:cubicBezTo>
                    <a:pt x="2839" y="1044"/>
                    <a:pt x="2756" y="1126"/>
                    <a:pt x="2664" y="1227"/>
                  </a:cubicBezTo>
                  <a:cubicBezTo>
                    <a:pt x="2436" y="1475"/>
                    <a:pt x="2078" y="1538"/>
                    <a:pt x="1831" y="1318"/>
                  </a:cubicBezTo>
                  <a:cubicBezTo>
                    <a:pt x="1822" y="1318"/>
                    <a:pt x="1822" y="1309"/>
                    <a:pt x="1822" y="1309"/>
                  </a:cubicBezTo>
                  <a:cubicBezTo>
                    <a:pt x="1703" y="1199"/>
                    <a:pt x="1648" y="1044"/>
                    <a:pt x="1657" y="879"/>
                  </a:cubicBezTo>
                  <a:cubicBezTo>
                    <a:pt x="1676" y="714"/>
                    <a:pt x="1740" y="568"/>
                    <a:pt x="1859" y="440"/>
                  </a:cubicBezTo>
                  <a:lnTo>
                    <a:pt x="1868" y="440"/>
                  </a:lnTo>
                  <a:cubicBezTo>
                    <a:pt x="1868" y="440"/>
                    <a:pt x="1868" y="431"/>
                    <a:pt x="1877" y="421"/>
                  </a:cubicBezTo>
                  <a:cubicBezTo>
                    <a:pt x="2014" y="284"/>
                    <a:pt x="2014" y="284"/>
                    <a:pt x="2014" y="284"/>
                  </a:cubicBezTo>
                  <a:cubicBezTo>
                    <a:pt x="2078" y="219"/>
                    <a:pt x="2078" y="110"/>
                    <a:pt x="2014" y="46"/>
                  </a:cubicBezTo>
                  <a:cubicBezTo>
                    <a:pt x="1978" y="19"/>
                    <a:pt x="1932" y="0"/>
                    <a:pt x="1887" y="0"/>
                  </a:cubicBezTo>
                  <a:cubicBezTo>
                    <a:pt x="1877" y="0"/>
                    <a:pt x="1868" y="0"/>
                    <a:pt x="1859" y="0"/>
                  </a:cubicBezTo>
                  <a:cubicBezTo>
                    <a:pt x="1593" y="64"/>
                    <a:pt x="1236" y="146"/>
                    <a:pt x="898" y="219"/>
                  </a:cubicBezTo>
                  <a:cubicBezTo>
                    <a:pt x="879" y="229"/>
                    <a:pt x="870" y="229"/>
                    <a:pt x="852" y="238"/>
                  </a:cubicBezTo>
                  <a:cubicBezTo>
                    <a:pt x="843" y="247"/>
                    <a:pt x="833" y="256"/>
                    <a:pt x="815" y="266"/>
                  </a:cubicBezTo>
                  <a:cubicBezTo>
                    <a:pt x="797" y="284"/>
                    <a:pt x="769" y="311"/>
                    <a:pt x="742" y="339"/>
                  </a:cubicBezTo>
                  <a:cubicBezTo>
                    <a:pt x="540" y="559"/>
                    <a:pt x="422" y="824"/>
                    <a:pt x="385" y="1090"/>
                  </a:cubicBezTo>
                  <a:cubicBezTo>
                    <a:pt x="321" y="1493"/>
                    <a:pt x="431" y="1923"/>
                    <a:pt x="705" y="2243"/>
                  </a:cubicBezTo>
                  <a:cubicBezTo>
                    <a:pt x="467" y="2463"/>
                    <a:pt x="467" y="2463"/>
                    <a:pt x="467" y="2463"/>
                  </a:cubicBezTo>
                  <a:lnTo>
                    <a:pt x="467" y="2463"/>
                  </a:lnTo>
                  <a:cubicBezTo>
                    <a:pt x="403" y="2509"/>
                    <a:pt x="330" y="2509"/>
                    <a:pt x="265" y="2509"/>
                  </a:cubicBezTo>
                  <a:cubicBezTo>
                    <a:pt x="201" y="2518"/>
                    <a:pt x="155" y="2518"/>
                    <a:pt x="110" y="2564"/>
                  </a:cubicBezTo>
                  <a:cubicBezTo>
                    <a:pt x="55" y="2609"/>
                    <a:pt x="19" y="2664"/>
                    <a:pt x="9" y="2719"/>
                  </a:cubicBezTo>
                  <a:cubicBezTo>
                    <a:pt x="0" y="2774"/>
                    <a:pt x="19" y="2839"/>
                    <a:pt x="91" y="2921"/>
                  </a:cubicBezTo>
                  <a:cubicBezTo>
                    <a:pt x="155" y="2994"/>
                    <a:pt x="220" y="3022"/>
                    <a:pt x="275" y="3013"/>
                  </a:cubicBezTo>
                  <a:cubicBezTo>
                    <a:pt x="330" y="3013"/>
                    <a:pt x="394" y="2976"/>
                    <a:pt x="440" y="2930"/>
                  </a:cubicBezTo>
                  <a:cubicBezTo>
                    <a:pt x="486" y="2893"/>
                    <a:pt x="504" y="2848"/>
                    <a:pt x="513" y="2783"/>
                  </a:cubicBezTo>
                  <a:cubicBezTo>
                    <a:pt x="531" y="2728"/>
                    <a:pt x="531" y="2655"/>
                    <a:pt x="586" y="2609"/>
                  </a:cubicBezTo>
                  <a:cubicBezTo>
                    <a:pt x="843" y="2381"/>
                    <a:pt x="843" y="2381"/>
                    <a:pt x="843" y="2381"/>
                  </a:cubicBezTo>
                  <a:cubicBezTo>
                    <a:pt x="1264" y="2756"/>
                    <a:pt x="1850" y="2839"/>
                    <a:pt x="2344" y="2636"/>
                  </a:cubicBezTo>
                  <a:cubicBezTo>
                    <a:pt x="2472" y="2839"/>
                    <a:pt x="2472" y="2839"/>
                    <a:pt x="2472" y="2839"/>
                  </a:cubicBezTo>
                  <a:lnTo>
                    <a:pt x="2472" y="2839"/>
                  </a:lnTo>
                  <a:cubicBezTo>
                    <a:pt x="2509" y="2921"/>
                    <a:pt x="2491" y="2985"/>
                    <a:pt x="2481" y="3049"/>
                  </a:cubicBezTo>
                  <a:cubicBezTo>
                    <a:pt x="2481" y="3113"/>
                    <a:pt x="2481" y="3159"/>
                    <a:pt x="2509" y="3214"/>
                  </a:cubicBezTo>
                  <a:cubicBezTo>
                    <a:pt x="2545" y="3278"/>
                    <a:pt x="2591" y="3315"/>
                    <a:pt x="2646" y="3333"/>
                  </a:cubicBezTo>
                  <a:cubicBezTo>
                    <a:pt x="2701" y="3351"/>
                    <a:pt x="2766" y="3351"/>
                    <a:pt x="2857" y="3296"/>
                  </a:cubicBezTo>
                  <a:cubicBezTo>
                    <a:pt x="2949" y="3241"/>
                    <a:pt x="2976" y="3186"/>
                    <a:pt x="2985" y="3131"/>
                  </a:cubicBezTo>
                  <a:cubicBezTo>
                    <a:pt x="2994" y="3067"/>
                    <a:pt x="2967" y="3003"/>
                    <a:pt x="2930" y="2949"/>
                  </a:cubicBezTo>
                  <a:cubicBezTo>
                    <a:pt x="2903" y="2903"/>
                    <a:pt x="2857" y="2875"/>
                    <a:pt x="2802" y="2857"/>
                  </a:cubicBezTo>
                  <a:cubicBezTo>
                    <a:pt x="2747" y="2829"/>
                    <a:pt x="2683" y="2811"/>
                    <a:pt x="2637" y="2747"/>
                  </a:cubicBezTo>
                  <a:cubicBezTo>
                    <a:pt x="2518" y="2555"/>
                    <a:pt x="2518" y="2555"/>
                    <a:pt x="2518" y="2555"/>
                  </a:cubicBezTo>
                  <a:cubicBezTo>
                    <a:pt x="2637" y="2482"/>
                    <a:pt x="2747" y="2390"/>
                    <a:pt x="2848" y="2289"/>
                  </a:cubicBezTo>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24" name="Freeform 16"/>
            <p:cNvSpPr>
              <a:spLocks noChangeArrowheads="1"/>
            </p:cNvSpPr>
            <p:nvPr/>
          </p:nvSpPr>
          <p:spPr bwMode="auto">
            <a:xfrm>
              <a:off x="9276634" y="3143771"/>
              <a:ext cx="292879" cy="149141"/>
            </a:xfrm>
            <a:custGeom>
              <a:avLst/>
              <a:gdLst>
                <a:gd name="T0" fmla="*/ 897 w 971"/>
                <a:gd name="T1" fmla="*/ 54 h 495"/>
                <a:gd name="T2" fmla="*/ 897 w 971"/>
                <a:gd name="T3" fmla="*/ 54 h 495"/>
                <a:gd name="T4" fmla="*/ 714 w 971"/>
                <a:gd name="T5" fmla="*/ 0 h 495"/>
                <a:gd name="T6" fmla="*/ 567 w 971"/>
                <a:gd name="T7" fmla="*/ 54 h 495"/>
                <a:gd name="T8" fmla="*/ 384 w 971"/>
                <a:gd name="T9" fmla="*/ 146 h 495"/>
                <a:gd name="T10" fmla="*/ 0 w 971"/>
                <a:gd name="T11" fmla="*/ 146 h 495"/>
                <a:gd name="T12" fmla="*/ 0 w 971"/>
                <a:gd name="T13" fmla="*/ 329 h 495"/>
                <a:gd name="T14" fmla="*/ 375 w 971"/>
                <a:gd name="T15" fmla="*/ 329 h 495"/>
                <a:gd name="T16" fmla="*/ 384 w 971"/>
                <a:gd name="T17" fmla="*/ 329 h 495"/>
                <a:gd name="T18" fmla="*/ 567 w 971"/>
                <a:gd name="T19" fmla="*/ 430 h 495"/>
                <a:gd name="T20" fmla="*/ 714 w 971"/>
                <a:gd name="T21" fmla="*/ 494 h 495"/>
                <a:gd name="T22" fmla="*/ 897 w 971"/>
                <a:gd name="T23" fmla="*/ 448 h 495"/>
                <a:gd name="T24" fmla="*/ 970 w 971"/>
                <a:gd name="T25" fmla="*/ 246 h 495"/>
                <a:gd name="T26" fmla="*/ 897 w 971"/>
                <a:gd name="T27" fmla="*/ 5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1" h="495">
                  <a:moveTo>
                    <a:pt x="897" y="54"/>
                  </a:moveTo>
                  <a:lnTo>
                    <a:pt x="897" y="54"/>
                  </a:lnTo>
                  <a:cubicBezTo>
                    <a:pt x="851" y="18"/>
                    <a:pt x="787" y="0"/>
                    <a:pt x="714" y="0"/>
                  </a:cubicBezTo>
                  <a:cubicBezTo>
                    <a:pt x="658" y="0"/>
                    <a:pt x="613" y="27"/>
                    <a:pt x="567" y="54"/>
                  </a:cubicBezTo>
                  <a:cubicBezTo>
                    <a:pt x="521" y="91"/>
                    <a:pt x="467" y="146"/>
                    <a:pt x="384" y="146"/>
                  </a:cubicBezTo>
                  <a:cubicBezTo>
                    <a:pt x="0" y="146"/>
                    <a:pt x="0" y="146"/>
                    <a:pt x="0" y="146"/>
                  </a:cubicBezTo>
                  <a:cubicBezTo>
                    <a:pt x="0" y="329"/>
                    <a:pt x="0" y="329"/>
                    <a:pt x="0" y="329"/>
                  </a:cubicBezTo>
                  <a:cubicBezTo>
                    <a:pt x="375" y="329"/>
                    <a:pt x="375" y="329"/>
                    <a:pt x="375" y="329"/>
                  </a:cubicBezTo>
                  <a:cubicBezTo>
                    <a:pt x="384" y="329"/>
                    <a:pt x="384" y="329"/>
                    <a:pt x="384" y="329"/>
                  </a:cubicBezTo>
                  <a:cubicBezTo>
                    <a:pt x="467" y="338"/>
                    <a:pt x="521" y="393"/>
                    <a:pt x="567" y="430"/>
                  </a:cubicBezTo>
                  <a:cubicBezTo>
                    <a:pt x="613" y="466"/>
                    <a:pt x="658" y="494"/>
                    <a:pt x="714" y="494"/>
                  </a:cubicBezTo>
                  <a:cubicBezTo>
                    <a:pt x="787" y="494"/>
                    <a:pt x="851" y="485"/>
                    <a:pt x="897" y="448"/>
                  </a:cubicBezTo>
                  <a:cubicBezTo>
                    <a:pt x="943" y="411"/>
                    <a:pt x="970" y="356"/>
                    <a:pt x="970" y="246"/>
                  </a:cubicBezTo>
                  <a:cubicBezTo>
                    <a:pt x="970" y="146"/>
                    <a:pt x="943" y="91"/>
                    <a:pt x="897" y="54"/>
                  </a:cubicBezTo>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grpSp>
      <p:sp>
        <p:nvSpPr>
          <p:cNvPr id="25" name="文本框 24"/>
          <p:cNvSpPr txBox="1"/>
          <p:nvPr/>
        </p:nvSpPr>
        <p:spPr>
          <a:xfrm>
            <a:off x="2559050" y="2914650"/>
            <a:ext cx="2868613" cy="398780"/>
          </a:xfrm>
          <a:prstGeom prst="rect">
            <a:avLst/>
          </a:prstGeom>
          <a:noFill/>
        </p:spPr>
        <p:txBody>
          <a:bodyPr>
            <a:spAutoFit/>
          </a:bodyPr>
          <a:lstStyle/>
          <a:p>
            <a:pPr eaLnBrk="1" fontAlgn="auto" hangingPunct="1">
              <a:spcBef>
                <a:spcPts val="0"/>
              </a:spcBef>
              <a:spcAft>
                <a:spcPts val="0"/>
              </a:spcAft>
              <a:defRPr/>
            </a:pPr>
            <a:r>
              <a:rPr lang="en-US" altLang="zh-CN" sz="2000" b="1" dirty="0">
                <a:solidFill>
                  <a:schemeClr val="tx1">
                    <a:lumMod val="85000"/>
                    <a:lumOff val="15000"/>
                  </a:schemeClr>
                </a:solidFill>
                <a:latin typeface="微软雅黑" panose="020B0503020204020204" charset="-122"/>
                <a:ea typeface="微软雅黑" panose="020B0503020204020204" charset="-122"/>
              </a:rPr>
              <a:t>maven</a:t>
            </a:r>
            <a:endParaRPr lang="en-US" altLang="zh-CN" sz="2000" b="1" dirty="0">
              <a:solidFill>
                <a:schemeClr val="tx1">
                  <a:lumMod val="85000"/>
                  <a:lumOff val="15000"/>
                </a:schemeClr>
              </a:solidFill>
              <a:latin typeface="微软雅黑" panose="020B0503020204020204" charset="-122"/>
              <a:ea typeface="微软雅黑" panose="020B0503020204020204" charset="-122"/>
            </a:endParaRPr>
          </a:p>
        </p:txBody>
      </p:sp>
      <p:sp>
        <p:nvSpPr>
          <p:cNvPr id="26" name="文本框 25"/>
          <p:cNvSpPr txBox="1"/>
          <p:nvPr/>
        </p:nvSpPr>
        <p:spPr>
          <a:xfrm>
            <a:off x="2517775" y="3303588"/>
            <a:ext cx="3636963" cy="33718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tx1">
                    <a:lumMod val="85000"/>
                    <a:lumOff val="15000"/>
                  </a:schemeClr>
                </a:solidFill>
                <a:latin typeface="微软雅黑" panose="020B0503020204020204" charset="-122"/>
                <a:ea typeface="微软雅黑" panose="020B0503020204020204" charset="-122"/>
              </a:rPr>
              <a:t>使用</a:t>
            </a:r>
            <a:r>
              <a:rPr lang="en-US" sz="1600" dirty="0">
                <a:solidFill>
                  <a:schemeClr val="tx1">
                    <a:lumMod val="85000"/>
                    <a:lumOff val="15000"/>
                  </a:schemeClr>
                </a:solidFill>
                <a:latin typeface="微软雅黑" panose="020B0503020204020204" charset="-122"/>
                <a:ea typeface="微软雅黑" panose="020B0503020204020204" charset="-122"/>
              </a:rPr>
              <a:t>maven</a:t>
            </a:r>
            <a:r>
              <a:rPr lang="zh-CN" altLang="en-US" sz="1600" dirty="0">
                <a:solidFill>
                  <a:schemeClr val="tx1">
                    <a:lumMod val="85000"/>
                    <a:lumOff val="15000"/>
                  </a:schemeClr>
                </a:solidFill>
                <a:latin typeface="微软雅黑" panose="020B0503020204020204" charset="-122"/>
                <a:ea typeface="微软雅黑" panose="020B0503020204020204" charset="-122"/>
              </a:rPr>
              <a:t>工程可以方便</a:t>
            </a:r>
            <a:r>
              <a:rPr lang="en-US" altLang="zh-CN" sz="1600" dirty="0">
                <a:solidFill>
                  <a:schemeClr val="tx1">
                    <a:lumMod val="85000"/>
                    <a:lumOff val="15000"/>
                  </a:schemeClr>
                </a:solidFill>
                <a:latin typeface="微软雅黑" panose="020B0503020204020204" charset="-122"/>
                <a:ea typeface="微软雅黑" panose="020B0503020204020204" charset="-122"/>
              </a:rPr>
              <a:t>jar</a:t>
            </a:r>
            <a:r>
              <a:rPr lang="zh-CN" altLang="en-US" sz="1600" dirty="0">
                <a:solidFill>
                  <a:schemeClr val="tx1">
                    <a:lumMod val="85000"/>
                    <a:lumOff val="15000"/>
                  </a:schemeClr>
                </a:solidFill>
                <a:latin typeface="微软雅黑" panose="020B0503020204020204" charset="-122"/>
                <a:ea typeface="微软雅黑" panose="020B0503020204020204" charset="-122"/>
              </a:rPr>
              <a:t>包</a:t>
            </a:r>
            <a:r>
              <a:rPr lang="zh-CN" altLang="en-US" sz="1600" dirty="0">
                <a:solidFill>
                  <a:schemeClr val="tx1">
                    <a:lumMod val="85000"/>
                    <a:lumOff val="15000"/>
                  </a:schemeClr>
                </a:solidFill>
                <a:latin typeface="微软雅黑" panose="020B0503020204020204" charset="-122"/>
                <a:ea typeface="微软雅黑" panose="020B0503020204020204" charset="-122"/>
              </a:rPr>
              <a:t>管理</a:t>
            </a:r>
            <a:endParaRPr lang="zh-CN" altLang="en-US" sz="1600" dirty="0">
              <a:solidFill>
                <a:schemeClr val="tx1">
                  <a:lumMod val="85000"/>
                  <a:lumOff val="15000"/>
                </a:schemeClr>
              </a:solidFill>
              <a:latin typeface="微软雅黑" panose="020B0503020204020204" charset="-122"/>
              <a:ea typeface="微软雅黑" panose="020B0503020204020204" charset="-122"/>
            </a:endParaRPr>
          </a:p>
        </p:txBody>
      </p:sp>
      <p:sp>
        <p:nvSpPr>
          <p:cNvPr id="31" name="文本框 30"/>
          <p:cNvSpPr txBox="1"/>
          <p:nvPr/>
        </p:nvSpPr>
        <p:spPr>
          <a:xfrm>
            <a:off x="1379538" y="1941513"/>
            <a:ext cx="2868612" cy="39878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85000"/>
                    <a:lumOff val="15000"/>
                  </a:schemeClr>
                </a:solidFill>
                <a:latin typeface="微软雅黑" panose="020B0503020204020204" charset="-122"/>
                <a:ea typeface="微软雅黑" panose="020B0503020204020204" charset="-122"/>
              </a:rPr>
              <a:t>项目使用的特别技术</a:t>
            </a:r>
            <a:endParaRPr lang="zh-CN" altLang="en-US" sz="2000" b="1" dirty="0">
              <a:solidFill>
                <a:schemeClr val="tx1">
                  <a:lumMod val="85000"/>
                  <a:lumOff val="15000"/>
                </a:schemeClr>
              </a:solidFill>
              <a:latin typeface="微软雅黑" panose="020B0503020204020204" charset="-122"/>
              <a:ea typeface="微软雅黑" panose="020B0503020204020204" charset="-122"/>
            </a:endParaRPr>
          </a:p>
        </p:txBody>
      </p:sp>
      <p:sp>
        <p:nvSpPr>
          <p:cNvPr id="33" name="椭圆 32"/>
          <p:cNvSpPr/>
          <p:nvPr/>
        </p:nvSpPr>
        <p:spPr>
          <a:xfrm>
            <a:off x="1404938" y="2955925"/>
            <a:ext cx="985837" cy="985838"/>
          </a:xfrm>
          <a:prstGeom prst="ellipse">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6" name="Group 2"/>
          <p:cNvGrpSpPr/>
          <p:nvPr/>
        </p:nvGrpSpPr>
        <p:grpSpPr bwMode="auto">
          <a:xfrm>
            <a:off x="1618132" y="3146295"/>
            <a:ext cx="550463" cy="545175"/>
            <a:chOff x="1569458" y="688424"/>
            <a:chExt cx="334962" cy="331788"/>
          </a:xfrm>
          <a:solidFill>
            <a:schemeClr val="bg1"/>
          </a:solidFill>
        </p:grpSpPr>
        <p:sp>
          <p:nvSpPr>
            <p:cNvPr id="37" name="Freeform 11"/>
            <p:cNvSpPr>
              <a:spLocks noChangeArrowheads="1"/>
            </p:cNvSpPr>
            <p:nvPr/>
          </p:nvSpPr>
          <p:spPr bwMode="auto">
            <a:xfrm>
              <a:off x="1587500" y="901699"/>
              <a:ext cx="42863" cy="77788"/>
            </a:xfrm>
            <a:custGeom>
              <a:avLst/>
              <a:gdLst>
                <a:gd name="T0" fmla="*/ 0 w 118"/>
                <a:gd name="T1" fmla="*/ 183 h 218"/>
                <a:gd name="T2" fmla="*/ 25 w 118"/>
                <a:gd name="T3" fmla="*/ 217 h 218"/>
                <a:gd name="T4" fmla="*/ 84 w 118"/>
                <a:gd name="T5" fmla="*/ 217 h 218"/>
                <a:gd name="T6" fmla="*/ 117 w 118"/>
                <a:gd name="T7" fmla="*/ 183 h 218"/>
                <a:gd name="T8" fmla="*/ 117 w 118"/>
                <a:gd name="T9" fmla="*/ 0 h 218"/>
                <a:gd name="T10" fmla="*/ 17 w 118"/>
                <a:gd name="T11" fmla="*/ 91 h 218"/>
                <a:gd name="T12" fmla="*/ 0 w 118"/>
                <a:gd name="T13" fmla="*/ 75 h 218"/>
                <a:gd name="T14" fmla="*/ 0 w 118"/>
                <a:gd name="T15" fmla="*/ 183 h 218"/>
                <a:gd name="T16" fmla="*/ 0 w 118"/>
                <a:gd name="T17" fmla="*/ 183 h 218"/>
                <a:gd name="T18" fmla="*/ 0 w 118"/>
                <a:gd name="T19" fmla="*/ 18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218">
                  <a:moveTo>
                    <a:pt x="0" y="183"/>
                  </a:moveTo>
                  <a:cubicBezTo>
                    <a:pt x="0" y="200"/>
                    <a:pt x="8" y="217"/>
                    <a:pt x="25" y="217"/>
                  </a:cubicBezTo>
                  <a:cubicBezTo>
                    <a:pt x="84" y="217"/>
                    <a:pt x="84" y="217"/>
                    <a:pt x="84" y="217"/>
                  </a:cubicBezTo>
                  <a:cubicBezTo>
                    <a:pt x="100" y="217"/>
                    <a:pt x="117" y="200"/>
                    <a:pt x="117" y="183"/>
                  </a:cubicBezTo>
                  <a:cubicBezTo>
                    <a:pt x="117" y="0"/>
                    <a:pt x="117" y="0"/>
                    <a:pt x="117" y="0"/>
                  </a:cubicBezTo>
                  <a:cubicBezTo>
                    <a:pt x="17" y="91"/>
                    <a:pt x="17" y="91"/>
                    <a:pt x="17" y="91"/>
                  </a:cubicBezTo>
                  <a:cubicBezTo>
                    <a:pt x="0" y="75"/>
                    <a:pt x="0" y="75"/>
                    <a:pt x="0" y="75"/>
                  </a:cubicBezTo>
                  <a:lnTo>
                    <a:pt x="0" y="183"/>
                  </a:lnTo>
                  <a:close/>
                  <a:moveTo>
                    <a:pt x="0" y="183"/>
                  </a:moveTo>
                  <a:lnTo>
                    <a:pt x="0" y="183"/>
                  </a:lnTo>
                  <a:close/>
                </a:path>
              </a:pathLst>
            </a:custGeom>
            <a:grpFill/>
            <a:ln>
              <a:noFill/>
            </a:ln>
            <a:effectLst/>
          </p:spPr>
          <p:txBody>
            <a:bodyPr wrap="none" anchor="ctr"/>
            <a:lstStyle/>
            <a:p>
              <a:pPr eaLnBrk="1" fontAlgn="auto" hangingPunct="1">
                <a:spcBef>
                  <a:spcPts val="0"/>
                </a:spcBef>
                <a:spcAft>
                  <a:spcPts val="0"/>
                </a:spcAft>
                <a:defRPr/>
              </a:pPr>
              <a:endParaRPr lang="en-US">
                <a:latin typeface="Open Sans Light"/>
                <a:ea typeface="+mn-ea"/>
                <a:cs typeface="Open Sans Light"/>
              </a:endParaRPr>
            </a:p>
          </p:txBody>
        </p:sp>
        <p:sp>
          <p:nvSpPr>
            <p:cNvPr id="38" name="Freeform 12"/>
            <p:cNvSpPr>
              <a:spLocks noChangeArrowheads="1"/>
            </p:cNvSpPr>
            <p:nvPr/>
          </p:nvSpPr>
          <p:spPr bwMode="auto">
            <a:xfrm>
              <a:off x="1657350" y="858837"/>
              <a:ext cx="42863" cy="120650"/>
            </a:xfrm>
            <a:custGeom>
              <a:avLst/>
              <a:gdLst>
                <a:gd name="T0" fmla="*/ 0 w 118"/>
                <a:gd name="T1" fmla="*/ 301 h 336"/>
                <a:gd name="T2" fmla="*/ 34 w 118"/>
                <a:gd name="T3" fmla="*/ 335 h 336"/>
                <a:gd name="T4" fmla="*/ 84 w 118"/>
                <a:gd name="T5" fmla="*/ 335 h 336"/>
                <a:gd name="T6" fmla="*/ 117 w 118"/>
                <a:gd name="T7" fmla="*/ 301 h 336"/>
                <a:gd name="T8" fmla="*/ 117 w 118"/>
                <a:gd name="T9" fmla="*/ 76 h 336"/>
                <a:gd name="T10" fmla="*/ 42 w 118"/>
                <a:gd name="T11" fmla="*/ 0 h 336"/>
                <a:gd name="T12" fmla="*/ 0 w 118"/>
                <a:gd name="T13" fmla="*/ 42 h 336"/>
                <a:gd name="T14" fmla="*/ 0 w 118"/>
                <a:gd name="T15" fmla="*/ 301 h 336"/>
                <a:gd name="T16" fmla="*/ 0 w 118"/>
                <a:gd name="T17" fmla="*/ 301 h 336"/>
                <a:gd name="T18" fmla="*/ 0 w 118"/>
                <a:gd name="T19" fmla="*/ 30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336">
                  <a:moveTo>
                    <a:pt x="0" y="301"/>
                  </a:moveTo>
                  <a:cubicBezTo>
                    <a:pt x="0" y="318"/>
                    <a:pt x="17" y="335"/>
                    <a:pt x="34" y="335"/>
                  </a:cubicBezTo>
                  <a:cubicBezTo>
                    <a:pt x="84" y="335"/>
                    <a:pt x="84" y="335"/>
                    <a:pt x="84" y="335"/>
                  </a:cubicBezTo>
                  <a:cubicBezTo>
                    <a:pt x="101" y="335"/>
                    <a:pt x="117" y="318"/>
                    <a:pt x="117" y="301"/>
                  </a:cubicBezTo>
                  <a:cubicBezTo>
                    <a:pt x="117" y="76"/>
                    <a:pt x="117" y="76"/>
                    <a:pt x="117" y="76"/>
                  </a:cubicBezTo>
                  <a:cubicBezTo>
                    <a:pt x="42" y="0"/>
                    <a:pt x="42" y="0"/>
                    <a:pt x="42" y="0"/>
                  </a:cubicBezTo>
                  <a:cubicBezTo>
                    <a:pt x="0" y="42"/>
                    <a:pt x="0" y="42"/>
                    <a:pt x="0" y="42"/>
                  </a:cubicBezTo>
                  <a:lnTo>
                    <a:pt x="0" y="301"/>
                  </a:lnTo>
                  <a:close/>
                  <a:moveTo>
                    <a:pt x="0" y="301"/>
                  </a:moveTo>
                  <a:lnTo>
                    <a:pt x="0" y="301"/>
                  </a:lnTo>
                  <a:close/>
                </a:path>
              </a:pathLst>
            </a:custGeom>
            <a:grpFill/>
            <a:ln>
              <a:noFill/>
            </a:ln>
            <a:effectLst/>
          </p:spPr>
          <p:txBody>
            <a:bodyPr wrap="none" anchor="ctr"/>
            <a:lstStyle/>
            <a:p>
              <a:pPr eaLnBrk="1" fontAlgn="auto" hangingPunct="1">
                <a:spcBef>
                  <a:spcPts val="0"/>
                </a:spcBef>
                <a:spcAft>
                  <a:spcPts val="0"/>
                </a:spcAft>
                <a:defRPr/>
              </a:pPr>
              <a:endParaRPr lang="en-US">
                <a:latin typeface="Open Sans Light"/>
                <a:ea typeface="+mn-ea"/>
                <a:cs typeface="Open Sans Light"/>
              </a:endParaRPr>
            </a:p>
          </p:txBody>
        </p:sp>
        <p:sp>
          <p:nvSpPr>
            <p:cNvPr id="39" name="Freeform 13"/>
            <p:cNvSpPr>
              <a:spLocks noChangeArrowheads="1"/>
            </p:cNvSpPr>
            <p:nvPr/>
          </p:nvSpPr>
          <p:spPr bwMode="auto">
            <a:xfrm>
              <a:off x="1727200" y="858837"/>
              <a:ext cx="42863" cy="120650"/>
            </a:xfrm>
            <a:custGeom>
              <a:avLst/>
              <a:gdLst>
                <a:gd name="T0" fmla="*/ 92 w 118"/>
                <a:gd name="T1" fmla="*/ 335 h 336"/>
                <a:gd name="T2" fmla="*/ 117 w 118"/>
                <a:gd name="T3" fmla="*/ 301 h 336"/>
                <a:gd name="T4" fmla="*/ 117 w 118"/>
                <a:gd name="T5" fmla="*/ 0 h 336"/>
                <a:gd name="T6" fmla="*/ 0 w 118"/>
                <a:gd name="T7" fmla="*/ 118 h 336"/>
                <a:gd name="T8" fmla="*/ 0 w 118"/>
                <a:gd name="T9" fmla="*/ 301 h 336"/>
                <a:gd name="T10" fmla="*/ 33 w 118"/>
                <a:gd name="T11" fmla="*/ 335 h 336"/>
                <a:gd name="T12" fmla="*/ 92 w 118"/>
                <a:gd name="T13" fmla="*/ 335 h 336"/>
                <a:gd name="T14" fmla="*/ 92 w 118"/>
                <a:gd name="T15" fmla="*/ 335 h 336"/>
                <a:gd name="T16" fmla="*/ 92 w 118"/>
                <a:gd name="T17" fmla="*/ 3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36">
                  <a:moveTo>
                    <a:pt x="92" y="335"/>
                  </a:moveTo>
                  <a:cubicBezTo>
                    <a:pt x="108" y="335"/>
                    <a:pt x="117" y="318"/>
                    <a:pt x="117" y="301"/>
                  </a:cubicBezTo>
                  <a:cubicBezTo>
                    <a:pt x="117" y="0"/>
                    <a:pt x="117" y="0"/>
                    <a:pt x="117" y="0"/>
                  </a:cubicBezTo>
                  <a:cubicBezTo>
                    <a:pt x="0" y="118"/>
                    <a:pt x="0" y="118"/>
                    <a:pt x="0" y="118"/>
                  </a:cubicBezTo>
                  <a:cubicBezTo>
                    <a:pt x="0" y="301"/>
                    <a:pt x="0" y="301"/>
                    <a:pt x="0" y="301"/>
                  </a:cubicBezTo>
                  <a:cubicBezTo>
                    <a:pt x="0" y="318"/>
                    <a:pt x="16" y="335"/>
                    <a:pt x="33" y="335"/>
                  </a:cubicBezTo>
                  <a:lnTo>
                    <a:pt x="92" y="335"/>
                  </a:lnTo>
                  <a:close/>
                  <a:moveTo>
                    <a:pt x="92" y="335"/>
                  </a:moveTo>
                  <a:lnTo>
                    <a:pt x="92" y="335"/>
                  </a:lnTo>
                  <a:close/>
                </a:path>
              </a:pathLst>
            </a:custGeom>
            <a:grpFill/>
            <a:ln>
              <a:noFill/>
            </a:ln>
            <a:effectLst/>
          </p:spPr>
          <p:txBody>
            <a:bodyPr wrap="none" anchor="ctr"/>
            <a:lstStyle/>
            <a:p>
              <a:pPr eaLnBrk="1" fontAlgn="auto" hangingPunct="1">
                <a:spcBef>
                  <a:spcPts val="0"/>
                </a:spcBef>
                <a:spcAft>
                  <a:spcPts val="0"/>
                </a:spcAft>
                <a:defRPr/>
              </a:pPr>
              <a:endParaRPr lang="en-US">
                <a:latin typeface="Open Sans Light"/>
                <a:ea typeface="+mn-ea"/>
                <a:cs typeface="Open Sans Light"/>
              </a:endParaRPr>
            </a:p>
          </p:txBody>
        </p:sp>
        <p:sp>
          <p:nvSpPr>
            <p:cNvPr id="40" name="Freeform 14"/>
            <p:cNvSpPr>
              <a:spLocks noChangeArrowheads="1"/>
            </p:cNvSpPr>
            <p:nvPr/>
          </p:nvSpPr>
          <p:spPr bwMode="auto">
            <a:xfrm>
              <a:off x="1795463" y="817562"/>
              <a:ext cx="46037" cy="163512"/>
            </a:xfrm>
            <a:custGeom>
              <a:avLst/>
              <a:gdLst>
                <a:gd name="T0" fmla="*/ 0 w 126"/>
                <a:gd name="T1" fmla="*/ 41 h 452"/>
                <a:gd name="T2" fmla="*/ 0 w 126"/>
                <a:gd name="T3" fmla="*/ 417 h 452"/>
                <a:gd name="T4" fmla="*/ 33 w 126"/>
                <a:gd name="T5" fmla="*/ 451 h 452"/>
                <a:gd name="T6" fmla="*/ 92 w 126"/>
                <a:gd name="T7" fmla="*/ 451 h 452"/>
                <a:gd name="T8" fmla="*/ 125 w 126"/>
                <a:gd name="T9" fmla="*/ 417 h 452"/>
                <a:gd name="T10" fmla="*/ 125 w 126"/>
                <a:gd name="T11" fmla="*/ 66 h 452"/>
                <a:gd name="T12" fmla="*/ 50 w 126"/>
                <a:gd name="T13" fmla="*/ 0 h 452"/>
                <a:gd name="T14" fmla="*/ 0 w 126"/>
                <a:gd name="T15" fmla="*/ 41 h 452"/>
                <a:gd name="T16" fmla="*/ 0 w 126"/>
                <a:gd name="T17" fmla="*/ 41 h 452"/>
                <a:gd name="T18" fmla="*/ 0 w 126"/>
                <a:gd name="T19" fmla="*/ 4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452">
                  <a:moveTo>
                    <a:pt x="0" y="41"/>
                  </a:moveTo>
                  <a:cubicBezTo>
                    <a:pt x="0" y="417"/>
                    <a:pt x="0" y="417"/>
                    <a:pt x="0" y="417"/>
                  </a:cubicBezTo>
                  <a:cubicBezTo>
                    <a:pt x="0" y="434"/>
                    <a:pt x="17" y="451"/>
                    <a:pt x="33" y="451"/>
                  </a:cubicBezTo>
                  <a:cubicBezTo>
                    <a:pt x="92" y="451"/>
                    <a:pt x="92" y="451"/>
                    <a:pt x="92" y="451"/>
                  </a:cubicBezTo>
                  <a:cubicBezTo>
                    <a:pt x="109" y="451"/>
                    <a:pt x="125" y="434"/>
                    <a:pt x="125" y="417"/>
                  </a:cubicBezTo>
                  <a:cubicBezTo>
                    <a:pt x="125" y="66"/>
                    <a:pt x="125" y="66"/>
                    <a:pt x="125" y="66"/>
                  </a:cubicBezTo>
                  <a:cubicBezTo>
                    <a:pt x="50" y="0"/>
                    <a:pt x="50" y="0"/>
                    <a:pt x="50" y="0"/>
                  </a:cubicBezTo>
                  <a:lnTo>
                    <a:pt x="0" y="41"/>
                  </a:lnTo>
                  <a:close/>
                  <a:moveTo>
                    <a:pt x="0" y="41"/>
                  </a:moveTo>
                  <a:lnTo>
                    <a:pt x="0" y="41"/>
                  </a:lnTo>
                  <a:close/>
                </a:path>
              </a:pathLst>
            </a:custGeom>
            <a:grpFill/>
            <a:ln>
              <a:noFill/>
            </a:ln>
            <a:effectLst/>
          </p:spPr>
          <p:txBody>
            <a:bodyPr wrap="none" anchor="ctr"/>
            <a:lstStyle/>
            <a:p>
              <a:pPr eaLnBrk="1" fontAlgn="auto" hangingPunct="1">
                <a:spcBef>
                  <a:spcPts val="0"/>
                </a:spcBef>
                <a:spcAft>
                  <a:spcPts val="0"/>
                </a:spcAft>
                <a:defRPr/>
              </a:pPr>
              <a:endParaRPr lang="en-US">
                <a:latin typeface="Open Sans Light"/>
                <a:ea typeface="+mn-ea"/>
                <a:cs typeface="Open Sans Light"/>
              </a:endParaRPr>
            </a:p>
          </p:txBody>
        </p:sp>
        <p:sp>
          <p:nvSpPr>
            <p:cNvPr id="41" name="Freeform 15"/>
            <p:cNvSpPr>
              <a:spLocks noChangeArrowheads="1"/>
            </p:cNvSpPr>
            <p:nvPr/>
          </p:nvSpPr>
          <p:spPr bwMode="auto">
            <a:xfrm>
              <a:off x="1576388" y="744537"/>
              <a:ext cx="261937" cy="163512"/>
            </a:xfrm>
            <a:custGeom>
              <a:avLst/>
              <a:gdLst>
                <a:gd name="T0" fmla="*/ 234 w 728"/>
                <a:gd name="T1" fmla="*/ 284 h 452"/>
                <a:gd name="T2" fmla="*/ 292 w 728"/>
                <a:gd name="T3" fmla="*/ 284 h 452"/>
                <a:gd name="T4" fmla="*/ 359 w 728"/>
                <a:gd name="T5" fmla="*/ 351 h 452"/>
                <a:gd name="T6" fmla="*/ 401 w 728"/>
                <a:gd name="T7" fmla="*/ 368 h 452"/>
                <a:gd name="T8" fmla="*/ 434 w 728"/>
                <a:gd name="T9" fmla="*/ 351 h 452"/>
                <a:gd name="T10" fmla="*/ 660 w 728"/>
                <a:gd name="T11" fmla="*/ 134 h 452"/>
                <a:gd name="T12" fmla="*/ 694 w 728"/>
                <a:gd name="T13" fmla="*/ 167 h 452"/>
                <a:gd name="T14" fmla="*/ 710 w 728"/>
                <a:gd name="T15" fmla="*/ 175 h 452"/>
                <a:gd name="T16" fmla="*/ 727 w 728"/>
                <a:gd name="T17" fmla="*/ 159 h 452"/>
                <a:gd name="T18" fmla="*/ 727 w 728"/>
                <a:gd name="T19" fmla="*/ 33 h 452"/>
                <a:gd name="T20" fmla="*/ 719 w 728"/>
                <a:gd name="T21" fmla="*/ 8 h 452"/>
                <a:gd name="T22" fmla="*/ 694 w 728"/>
                <a:gd name="T23" fmla="*/ 0 h 452"/>
                <a:gd name="T24" fmla="*/ 568 w 728"/>
                <a:gd name="T25" fmla="*/ 0 h 452"/>
                <a:gd name="T26" fmla="*/ 551 w 728"/>
                <a:gd name="T27" fmla="*/ 8 h 452"/>
                <a:gd name="T28" fmla="*/ 551 w 728"/>
                <a:gd name="T29" fmla="*/ 33 h 452"/>
                <a:gd name="T30" fmla="*/ 585 w 728"/>
                <a:gd name="T31" fmla="*/ 58 h 452"/>
                <a:gd name="T32" fmla="*/ 426 w 728"/>
                <a:gd name="T33" fmla="*/ 217 h 452"/>
                <a:gd name="T34" fmla="*/ 401 w 728"/>
                <a:gd name="T35" fmla="*/ 225 h 452"/>
                <a:gd name="T36" fmla="*/ 368 w 728"/>
                <a:gd name="T37" fmla="*/ 217 h 452"/>
                <a:gd name="T38" fmla="*/ 292 w 728"/>
                <a:gd name="T39" fmla="*/ 142 h 452"/>
                <a:gd name="T40" fmla="*/ 234 w 728"/>
                <a:gd name="T41" fmla="*/ 142 h 452"/>
                <a:gd name="T42" fmla="*/ 8 w 728"/>
                <a:gd name="T43" fmla="*/ 359 h 452"/>
                <a:gd name="T44" fmla="*/ 0 w 728"/>
                <a:gd name="T45" fmla="*/ 393 h 452"/>
                <a:gd name="T46" fmla="*/ 8 w 728"/>
                <a:gd name="T47" fmla="*/ 426 h 452"/>
                <a:gd name="T48" fmla="*/ 25 w 728"/>
                <a:gd name="T49" fmla="*/ 435 h 452"/>
                <a:gd name="T50" fmla="*/ 83 w 728"/>
                <a:gd name="T51" fmla="*/ 435 h 452"/>
                <a:gd name="T52" fmla="*/ 234 w 728"/>
                <a:gd name="T53" fmla="*/ 284 h 452"/>
                <a:gd name="T54" fmla="*/ 234 w 728"/>
                <a:gd name="T55" fmla="*/ 284 h 452"/>
                <a:gd name="T56" fmla="*/ 234 w 728"/>
                <a:gd name="T57" fmla="*/ 28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452">
                  <a:moveTo>
                    <a:pt x="234" y="284"/>
                  </a:moveTo>
                  <a:cubicBezTo>
                    <a:pt x="250" y="267"/>
                    <a:pt x="276" y="267"/>
                    <a:pt x="292" y="284"/>
                  </a:cubicBezTo>
                  <a:cubicBezTo>
                    <a:pt x="359" y="351"/>
                    <a:pt x="359" y="351"/>
                    <a:pt x="359" y="351"/>
                  </a:cubicBezTo>
                  <a:cubicBezTo>
                    <a:pt x="376" y="368"/>
                    <a:pt x="384" y="368"/>
                    <a:pt x="401" y="368"/>
                  </a:cubicBezTo>
                  <a:cubicBezTo>
                    <a:pt x="418" y="368"/>
                    <a:pt x="426" y="368"/>
                    <a:pt x="434" y="351"/>
                  </a:cubicBezTo>
                  <a:cubicBezTo>
                    <a:pt x="660" y="134"/>
                    <a:pt x="660" y="134"/>
                    <a:pt x="660" y="134"/>
                  </a:cubicBezTo>
                  <a:cubicBezTo>
                    <a:pt x="694" y="167"/>
                    <a:pt x="694" y="167"/>
                    <a:pt x="694" y="167"/>
                  </a:cubicBezTo>
                  <a:cubicBezTo>
                    <a:pt x="702" y="175"/>
                    <a:pt x="710" y="175"/>
                    <a:pt x="710" y="175"/>
                  </a:cubicBezTo>
                  <a:cubicBezTo>
                    <a:pt x="719" y="175"/>
                    <a:pt x="727" y="167"/>
                    <a:pt x="727" y="159"/>
                  </a:cubicBezTo>
                  <a:cubicBezTo>
                    <a:pt x="727" y="33"/>
                    <a:pt x="727" y="33"/>
                    <a:pt x="727" y="33"/>
                  </a:cubicBezTo>
                  <a:cubicBezTo>
                    <a:pt x="727" y="25"/>
                    <a:pt x="727" y="16"/>
                    <a:pt x="719" y="8"/>
                  </a:cubicBezTo>
                  <a:cubicBezTo>
                    <a:pt x="710" y="0"/>
                    <a:pt x="702" y="0"/>
                    <a:pt x="694" y="0"/>
                  </a:cubicBezTo>
                  <a:cubicBezTo>
                    <a:pt x="568" y="0"/>
                    <a:pt x="568" y="0"/>
                    <a:pt x="568" y="0"/>
                  </a:cubicBezTo>
                  <a:cubicBezTo>
                    <a:pt x="560" y="0"/>
                    <a:pt x="551" y="0"/>
                    <a:pt x="551" y="8"/>
                  </a:cubicBezTo>
                  <a:cubicBezTo>
                    <a:pt x="543" y="16"/>
                    <a:pt x="551" y="25"/>
                    <a:pt x="551" y="33"/>
                  </a:cubicBezTo>
                  <a:cubicBezTo>
                    <a:pt x="585" y="58"/>
                    <a:pt x="585" y="58"/>
                    <a:pt x="585" y="58"/>
                  </a:cubicBezTo>
                  <a:cubicBezTo>
                    <a:pt x="426" y="217"/>
                    <a:pt x="426" y="217"/>
                    <a:pt x="426" y="217"/>
                  </a:cubicBezTo>
                  <a:cubicBezTo>
                    <a:pt x="426" y="225"/>
                    <a:pt x="409" y="225"/>
                    <a:pt x="401" y="225"/>
                  </a:cubicBezTo>
                  <a:cubicBezTo>
                    <a:pt x="393" y="225"/>
                    <a:pt x="376" y="225"/>
                    <a:pt x="368" y="217"/>
                  </a:cubicBezTo>
                  <a:cubicBezTo>
                    <a:pt x="292" y="142"/>
                    <a:pt x="292" y="142"/>
                    <a:pt x="292" y="142"/>
                  </a:cubicBezTo>
                  <a:cubicBezTo>
                    <a:pt x="276" y="125"/>
                    <a:pt x="250" y="125"/>
                    <a:pt x="234" y="142"/>
                  </a:cubicBezTo>
                  <a:cubicBezTo>
                    <a:pt x="8" y="359"/>
                    <a:pt x="8" y="359"/>
                    <a:pt x="8" y="359"/>
                  </a:cubicBezTo>
                  <a:cubicBezTo>
                    <a:pt x="0" y="368"/>
                    <a:pt x="0" y="384"/>
                    <a:pt x="0" y="393"/>
                  </a:cubicBezTo>
                  <a:cubicBezTo>
                    <a:pt x="0" y="410"/>
                    <a:pt x="0" y="418"/>
                    <a:pt x="8" y="426"/>
                  </a:cubicBezTo>
                  <a:cubicBezTo>
                    <a:pt x="25" y="435"/>
                    <a:pt x="25" y="435"/>
                    <a:pt x="25" y="435"/>
                  </a:cubicBezTo>
                  <a:cubicBezTo>
                    <a:pt x="41" y="451"/>
                    <a:pt x="67" y="451"/>
                    <a:pt x="83" y="435"/>
                  </a:cubicBezTo>
                  <a:lnTo>
                    <a:pt x="234" y="284"/>
                  </a:lnTo>
                  <a:close/>
                  <a:moveTo>
                    <a:pt x="234" y="284"/>
                  </a:moveTo>
                  <a:lnTo>
                    <a:pt x="234" y="284"/>
                  </a:lnTo>
                  <a:close/>
                </a:path>
              </a:pathLst>
            </a:custGeom>
            <a:grpFill/>
            <a:ln>
              <a:noFill/>
            </a:ln>
            <a:effectLst/>
          </p:spPr>
          <p:txBody>
            <a:bodyPr wrap="none" anchor="ctr"/>
            <a:lstStyle/>
            <a:p>
              <a:pPr eaLnBrk="1" fontAlgn="auto" hangingPunct="1">
                <a:spcBef>
                  <a:spcPts val="0"/>
                </a:spcBef>
                <a:spcAft>
                  <a:spcPts val="0"/>
                </a:spcAft>
                <a:defRPr/>
              </a:pPr>
              <a:endParaRPr lang="en-US">
                <a:latin typeface="Open Sans Light"/>
                <a:ea typeface="+mn-ea"/>
                <a:cs typeface="Open Sans Light"/>
              </a:endParaRPr>
            </a:p>
          </p:txBody>
        </p:sp>
        <p:sp>
          <p:nvSpPr>
            <p:cNvPr id="42" name="Freeform 16"/>
            <p:cNvSpPr>
              <a:spLocks noChangeArrowheads="1"/>
            </p:cNvSpPr>
            <p:nvPr/>
          </p:nvSpPr>
          <p:spPr bwMode="auto">
            <a:xfrm>
              <a:off x="1569458" y="688424"/>
              <a:ext cx="334962" cy="331788"/>
            </a:xfrm>
            <a:custGeom>
              <a:avLst/>
              <a:gdLst>
                <a:gd name="T0" fmla="*/ 887 w 929"/>
                <a:gd name="T1" fmla="*/ 0 h 921"/>
                <a:gd name="T2" fmla="*/ 836 w 929"/>
                <a:gd name="T3" fmla="*/ 50 h 921"/>
                <a:gd name="T4" fmla="*/ 836 w 929"/>
                <a:gd name="T5" fmla="*/ 837 h 921"/>
                <a:gd name="T6" fmla="*/ 51 w 929"/>
                <a:gd name="T7" fmla="*/ 837 h 921"/>
                <a:gd name="T8" fmla="*/ 0 w 929"/>
                <a:gd name="T9" fmla="*/ 878 h 921"/>
                <a:gd name="T10" fmla="*/ 51 w 929"/>
                <a:gd name="T11" fmla="*/ 920 h 921"/>
                <a:gd name="T12" fmla="*/ 887 w 929"/>
                <a:gd name="T13" fmla="*/ 920 h 921"/>
                <a:gd name="T14" fmla="*/ 928 w 929"/>
                <a:gd name="T15" fmla="*/ 878 h 921"/>
                <a:gd name="T16" fmla="*/ 928 w 929"/>
                <a:gd name="T17" fmla="*/ 50 h 921"/>
                <a:gd name="T18" fmla="*/ 887 w 929"/>
                <a:gd name="T19" fmla="*/ 0 h 921"/>
                <a:gd name="T20" fmla="*/ 887 w 929"/>
                <a:gd name="T21" fmla="*/ 0 h 921"/>
                <a:gd name="T22" fmla="*/ 887 w 929"/>
                <a:gd name="T23" fmla="*/ 0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9" h="921">
                  <a:moveTo>
                    <a:pt x="887" y="0"/>
                  </a:moveTo>
                  <a:cubicBezTo>
                    <a:pt x="862" y="0"/>
                    <a:pt x="836" y="26"/>
                    <a:pt x="836" y="50"/>
                  </a:cubicBezTo>
                  <a:cubicBezTo>
                    <a:pt x="836" y="837"/>
                    <a:pt x="836" y="837"/>
                    <a:pt x="836" y="837"/>
                  </a:cubicBezTo>
                  <a:cubicBezTo>
                    <a:pt x="51" y="837"/>
                    <a:pt x="51" y="837"/>
                    <a:pt x="51" y="837"/>
                  </a:cubicBezTo>
                  <a:cubicBezTo>
                    <a:pt x="26" y="837"/>
                    <a:pt x="0" y="853"/>
                    <a:pt x="0" y="878"/>
                  </a:cubicBezTo>
                  <a:cubicBezTo>
                    <a:pt x="0" y="903"/>
                    <a:pt x="26" y="920"/>
                    <a:pt x="51" y="920"/>
                  </a:cubicBezTo>
                  <a:cubicBezTo>
                    <a:pt x="887" y="920"/>
                    <a:pt x="887" y="920"/>
                    <a:pt x="887" y="920"/>
                  </a:cubicBezTo>
                  <a:cubicBezTo>
                    <a:pt x="912" y="920"/>
                    <a:pt x="928" y="903"/>
                    <a:pt x="928" y="878"/>
                  </a:cubicBezTo>
                  <a:cubicBezTo>
                    <a:pt x="928" y="50"/>
                    <a:pt x="928" y="50"/>
                    <a:pt x="928" y="50"/>
                  </a:cubicBezTo>
                  <a:cubicBezTo>
                    <a:pt x="928" y="26"/>
                    <a:pt x="903" y="0"/>
                    <a:pt x="887" y="0"/>
                  </a:cubicBezTo>
                  <a:close/>
                  <a:moveTo>
                    <a:pt x="887" y="0"/>
                  </a:moveTo>
                  <a:lnTo>
                    <a:pt x="887" y="0"/>
                  </a:lnTo>
                  <a:close/>
                </a:path>
              </a:pathLst>
            </a:custGeom>
            <a:grpFill/>
            <a:ln>
              <a:noFill/>
            </a:ln>
            <a:effectLst/>
          </p:spPr>
          <p:txBody>
            <a:bodyPr wrap="none" anchor="ctr"/>
            <a:lstStyle/>
            <a:p>
              <a:pPr eaLnBrk="1" fontAlgn="auto" hangingPunct="1">
                <a:spcBef>
                  <a:spcPts val="0"/>
                </a:spcBef>
                <a:spcAft>
                  <a:spcPts val="0"/>
                </a:spcAft>
                <a:defRPr/>
              </a:pPr>
              <a:endParaRPr lang="en-US">
                <a:latin typeface="Open Sans Light"/>
                <a:ea typeface="+mn-ea"/>
                <a:cs typeface="Open Sans Light"/>
              </a:endParaRPr>
            </a:p>
          </p:txBody>
        </p:sp>
      </p:grpSp>
      <p:sp>
        <p:nvSpPr>
          <p:cNvPr id="43" name="矩形 42"/>
          <p:cNvSpPr/>
          <p:nvPr>
            <p:custDataLst>
              <p:tags r:id="rId1"/>
            </p:custDataLst>
          </p:nvPr>
        </p:nvSpPr>
        <p:spPr>
          <a:xfrm>
            <a:off x="1529493" y="323850"/>
            <a:ext cx="1620958" cy="523220"/>
          </a:xfrm>
          <a:prstGeom prst="rect">
            <a:avLst/>
          </a:prstGeom>
        </p:spPr>
        <p:txBody>
          <a:bodyPr wrap="none">
            <a:spAutoFit/>
          </a:bodyPr>
          <a:lstStyle/>
          <a:p>
            <a:pPr algn="ctr" eaLnBrk="1" fontAlgn="auto" hangingPunct="1">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技术特点</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44" name="文本框 43"/>
          <p:cNvSpPr txBox="1"/>
          <p:nvPr/>
        </p:nvSpPr>
        <p:spPr>
          <a:xfrm>
            <a:off x="2582004" y="4638890"/>
            <a:ext cx="2868613" cy="398780"/>
          </a:xfrm>
          <a:prstGeom prst="rect">
            <a:avLst/>
          </a:prstGeom>
          <a:noFill/>
        </p:spPr>
        <p:txBody>
          <a:bodyPr>
            <a:spAutoFit/>
          </a:bodyPr>
          <a:lstStyle/>
          <a:p>
            <a:pPr eaLnBrk="1" fontAlgn="auto" hangingPunct="1">
              <a:spcBef>
                <a:spcPts val="0"/>
              </a:spcBef>
              <a:spcAft>
                <a:spcPts val="0"/>
              </a:spcAft>
              <a:defRPr/>
            </a:pPr>
            <a:r>
              <a:rPr lang="en-US" sz="2000" b="1" dirty="0">
                <a:solidFill>
                  <a:schemeClr val="tx1">
                    <a:lumMod val="85000"/>
                    <a:lumOff val="15000"/>
                  </a:schemeClr>
                </a:solidFill>
                <a:latin typeface="微软雅黑" panose="020B0503020204020204" charset="-122"/>
                <a:ea typeface="微软雅黑" panose="020B0503020204020204" charset="-122"/>
              </a:rPr>
              <a:t>javamail</a:t>
            </a:r>
            <a:endParaRPr lang="en-US" sz="2000" b="1" dirty="0">
              <a:solidFill>
                <a:schemeClr val="tx1">
                  <a:lumMod val="85000"/>
                  <a:lumOff val="15000"/>
                </a:schemeClr>
              </a:solidFill>
              <a:latin typeface="微软雅黑" panose="020B0503020204020204" charset="-122"/>
              <a:ea typeface="微软雅黑" panose="020B0503020204020204" charset="-122"/>
            </a:endParaRPr>
          </a:p>
        </p:txBody>
      </p:sp>
      <p:sp>
        <p:nvSpPr>
          <p:cNvPr id="45" name="文本框 44"/>
          <p:cNvSpPr txBox="1"/>
          <p:nvPr/>
        </p:nvSpPr>
        <p:spPr>
          <a:xfrm>
            <a:off x="2540729" y="5027827"/>
            <a:ext cx="3636963" cy="33718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tx1">
                    <a:lumMod val="85000"/>
                    <a:lumOff val="15000"/>
                  </a:schemeClr>
                </a:solidFill>
                <a:latin typeface="微软雅黑" panose="020B0503020204020204" charset="-122"/>
                <a:ea typeface="微软雅黑" panose="020B0503020204020204" charset="-122"/>
              </a:rPr>
              <a:t>用户注册可以通过邮箱进行激活</a:t>
            </a:r>
            <a:endParaRPr lang="zh-CN" altLang="en-US" sz="1600" dirty="0">
              <a:solidFill>
                <a:schemeClr val="tx1">
                  <a:lumMod val="85000"/>
                  <a:lumOff val="15000"/>
                </a:schemeClr>
              </a:solidFill>
              <a:latin typeface="微软雅黑" panose="020B0503020204020204" charset="-122"/>
              <a:ea typeface="微软雅黑" panose="020B0503020204020204" charset="-122"/>
            </a:endParaRPr>
          </a:p>
        </p:txBody>
      </p:sp>
      <p:sp>
        <p:nvSpPr>
          <p:cNvPr id="46" name="椭圆 45"/>
          <p:cNvSpPr/>
          <p:nvPr/>
        </p:nvSpPr>
        <p:spPr>
          <a:xfrm>
            <a:off x="1427892" y="4654765"/>
            <a:ext cx="985837" cy="987425"/>
          </a:xfrm>
          <a:prstGeom prst="ellipse">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7" name="Freeform 328"/>
          <p:cNvSpPr>
            <a:spLocks noChangeArrowheads="1"/>
          </p:cNvSpPr>
          <p:nvPr/>
        </p:nvSpPr>
        <p:spPr bwMode="auto">
          <a:xfrm>
            <a:off x="1627917" y="4977027"/>
            <a:ext cx="615950" cy="342900"/>
          </a:xfrm>
          <a:custGeom>
            <a:avLst/>
            <a:gdLst>
              <a:gd name="T0" fmla="*/ 2147483646 w 1564"/>
              <a:gd name="T1" fmla="*/ 2147483646 h 871"/>
              <a:gd name="T2" fmla="*/ 2147483646 w 1564"/>
              <a:gd name="T3" fmla="*/ 2147483646 h 871"/>
              <a:gd name="T4" fmla="*/ 2147483646 w 1564"/>
              <a:gd name="T5" fmla="*/ 2147483646 h 871"/>
              <a:gd name="T6" fmla="*/ 2147483646 w 1564"/>
              <a:gd name="T7" fmla="*/ 2147483646 h 871"/>
              <a:gd name="T8" fmla="*/ 2147483646 w 1564"/>
              <a:gd name="T9" fmla="*/ 2147483646 h 871"/>
              <a:gd name="T10" fmla="*/ 2147483646 w 1564"/>
              <a:gd name="T11" fmla="*/ 2147483646 h 871"/>
              <a:gd name="T12" fmla="*/ 2147483646 w 1564"/>
              <a:gd name="T13" fmla="*/ 2147483646 h 871"/>
              <a:gd name="T14" fmla="*/ 2147483646 w 1564"/>
              <a:gd name="T15" fmla="*/ 2147483646 h 871"/>
              <a:gd name="T16" fmla="*/ 2147483646 w 1564"/>
              <a:gd name="T17" fmla="*/ 2147483646 h 871"/>
              <a:gd name="T18" fmla="*/ 2147483646 w 1564"/>
              <a:gd name="T19" fmla="*/ 2147483646 h 871"/>
              <a:gd name="T20" fmla="*/ 2147483646 w 1564"/>
              <a:gd name="T21" fmla="*/ 2147483646 h 871"/>
              <a:gd name="T22" fmla="*/ 2147483646 w 1564"/>
              <a:gd name="T23" fmla="*/ 2147483646 h 871"/>
              <a:gd name="T24" fmla="*/ 2147483646 w 1564"/>
              <a:gd name="T25" fmla="*/ 2147483646 h 871"/>
              <a:gd name="T26" fmla="*/ 2147483646 w 1564"/>
              <a:gd name="T27" fmla="*/ 2147483646 h 871"/>
              <a:gd name="T28" fmla="*/ 2147483646 w 1564"/>
              <a:gd name="T29" fmla="*/ 2147483646 h 871"/>
              <a:gd name="T30" fmla="*/ 2147483646 w 1564"/>
              <a:gd name="T31" fmla="*/ 2147483646 h 871"/>
              <a:gd name="T32" fmla="*/ 2147483646 w 1564"/>
              <a:gd name="T33" fmla="*/ 2147483646 h 871"/>
              <a:gd name="T34" fmla="*/ 2147483646 w 1564"/>
              <a:gd name="T35" fmla="*/ 2147483646 h 871"/>
              <a:gd name="T36" fmla="*/ 2147483646 w 1564"/>
              <a:gd name="T37" fmla="*/ 2147483646 h 871"/>
              <a:gd name="T38" fmla="*/ 2147483646 w 1564"/>
              <a:gd name="T39" fmla="*/ 2147483646 h 871"/>
              <a:gd name="T40" fmla="*/ 2147483646 w 1564"/>
              <a:gd name="T41" fmla="*/ 2147483646 h 871"/>
              <a:gd name="T42" fmla="*/ 2147483646 w 1564"/>
              <a:gd name="T43" fmla="*/ 2147483646 h 871"/>
              <a:gd name="T44" fmla="*/ 2147483646 w 1564"/>
              <a:gd name="T45" fmla="*/ 2147483646 h 871"/>
              <a:gd name="T46" fmla="*/ 2147483646 w 1564"/>
              <a:gd name="T47" fmla="*/ 2147483646 h 871"/>
              <a:gd name="T48" fmla="*/ 2147483646 w 1564"/>
              <a:gd name="T49" fmla="*/ 2147483646 h 871"/>
              <a:gd name="T50" fmla="*/ 2147483646 w 1564"/>
              <a:gd name="T51" fmla="*/ 2147483646 h 871"/>
              <a:gd name="T52" fmla="*/ 2147483646 w 1564"/>
              <a:gd name="T53" fmla="*/ 2147483646 h 871"/>
              <a:gd name="T54" fmla="*/ 2147483646 w 1564"/>
              <a:gd name="T55" fmla="*/ 2147483646 h 871"/>
              <a:gd name="T56" fmla="*/ 2147483646 w 1564"/>
              <a:gd name="T57" fmla="*/ 2147483646 h 871"/>
              <a:gd name="T58" fmla="*/ 2147483646 w 1564"/>
              <a:gd name="T59" fmla="*/ 2147483646 h 871"/>
              <a:gd name="T60" fmla="*/ 2147483646 w 1564"/>
              <a:gd name="T61" fmla="*/ 2147483646 h 871"/>
              <a:gd name="T62" fmla="*/ 2147483646 w 1564"/>
              <a:gd name="T63" fmla="*/ 2147483646 h 871"/>
              <a:gd name="T64" fmla="*/ 2147483646 w 1564"/>
              <a:gd name="T65" fmla="*/ 2147483646 h 871"/>
              <a:gd name="T66" fmla="*/ 2147483646 w 1564"/>
              <a:gd name="T67" fmla="*/ 2147483646 h 871"/>
              <a:gd name="T68" fmla="*/ 2147483646 w 1564"/>
              <a:gd name="T69" fmla="*/ 2147483646 h 871"/>
              <a:gd name="T70" fmla="*/ 2147483646 w 1564"/>
              <a:gd name="T71" fmla="*/ 2147483646 h 871"/>
              <a:gd name="T72" fmla="*/ 2147483646 w 1564"/>
              <a:gd name="T73" fmla="*/ 2147483646 h 871"/>
              <a:gd name="T74" fmla="*/ 2147483646 w 1564"/>
              <a:gd name="T75" fmla="*/ 2147483646 h 871"/>
              <a:gd name="T76" fmla="*/ 2147483646 w 1564"/>
              <a:gd name="T77" fmla="*/ 0 h 871"/>
              <a:gd name="T78" fmla="*/ 2147483646 w 1564"/>
              <a:gd name="T79" fmla="*/ 0 h 871"/>
              <a:gd name="T80" fmla="*/ 2147483646 w 1564"/>
              <a:gd name="T81" fmla="*/ 2147483646 h 871"/>
              <a:gd name="T82" fmla="*/ 2147483646 w 1564"/>
              <a:gd name="T83" fmla="*/ 2147483646 h 871"/>
              <a:gd name="T84" fmla="*/ 2147483646 w 1564"/>
              <a:gd name="T85" fmla="*/ 2147483646 h 871"/>
              <a:gd name="T86" fmla="*/ 2147483646 w 1564"/>
              <a:gd name="T87" fmla="*/ 2147483646 h 871"/>
              <a:gd name="T88" fmla="*/ 0 w 1564"/>
              <a:gd name="T89" fmla="*/ 2147483646 h 871"/>
              <a:gd name="T90" fmla="*/ 2147483646 w 1564"/>
              <a:gd name="T91" fmla="*/ 2147483646 h 871"/>
              <a:gd name="T92" fmla="*/ 0 w 1564"/>
              <a:gd name="T93" fmla="*/ 2147483646 h 871"/>
              <a:gd name="T94" fmla="*/ 2147483646 w 1564"/>
              <a:gd name="T95" fmla="*/ 2147483646 h 871"/>
              <a:gd name="T96" fmla="*/ 2147483646 w 1564"/>
              <a:gd name="T97" fmla="*/ 2147483646 h 871"/>
              <a:gd name="T98" fmla="*/ 2147483646 w 1564"/>
              <a:gd name="T99" fmla="*/ 2147483646 h 871"/>
              <a:gd name="T100" fmla="*/ 2147483646 w 1564"/>
              <a:gd name="T101" fmla="*/ 2147483646 h 871"/>
              <a:gd name="T102" fmla="*/ 2147483646 w 1564"/>
              <a:gd name="T103" fmla="*/ 2147483646 h 871"/>
              <a:gd name="T104" fmla="*/ 2147483646 w 1564"/>
              <a:gd name="T105" fmla="*/ 2147483646 h 871"/>
              <a:gd name="T106" fmla="*/ 2147483646 w 1564"/>
              <a:gd name="T107" fmla="*/ 2147483646 h 871"/>
              <a:gd name="T108" fmla="*/ 2147483646 w 1564"/>
              <a:gd name="T109" fmla="*/ 2147483646 h 871"/>
              <a:gd name="T110" fmla="*/ 2147483646 w 1564"/>
              <a:gd name="T111" fmla="*/ 2147483646 h 871"/>
              <a:gd name="T112" fmla="*/ 2147483646 w 1564"/>
              <a:gd name="T113" fmla="*/ 2147483646 h 871"/>
              <a:gd name="T114" fmla="*/ 2147483646 w 1564"/>
              <a:gd name="T115" fmla="*/ 2147483646 h 871"/>
              <a:gd name="T116" fmla="*/ 2147483646 w 1564"/>
              <a:gd name="T117" fmla="*/ 2147483646 h 871"/>
              <a:gd name="T118" fmla="*/ 2147483646 w 1564"/>
              <a:gd name="T119" fmla="*/ 2147483646 h 871"/>
              <a:gd name="T120" fmla="*/ 2147483646 w 1564"/>
              <a:gd name="T121" fmla="*/ 2147483646 h 871"/>
              <a:gd name="T122" fmla="*/ 2147483646 w 1564"/>
              <a:gd name="T123" fmla="*/ 2147483646 h 871"/>
              <a:gd name="T124" fmla="*/ 2147483646 w 1564"/>
              <a:gd name="T125" fmla="*/ 2147483646 h 87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243852" tIns="121926" rIns="243852" bIns="121926" anchor="ctr"/>
          <a:lstStyle/>
          <a:p>
            <a:endParaRPr lang="zh-CN" altLang="en-US"/>
          </a:p>
        </p:txBody>
      </p:sp>
      <p:sp>
        <p:nvSpPr>
          <p:cNvPr id="4" name="矩形 3">
            <a:hlinkClick r:id="rId2" action="ppaction://hlinksldjump"/>
          </p:cNvPr>
          <p:cNvSpPr/>
          <p:nvPr/>
        </p:nvSpPr>
        <p:spPr>
          <a:xfrm>
            <a:off x="10065385" y="5343525"/>
            <a:ext cx="1839595" cy="629920"/>
          </a:xfrm>
          <a:prstGeom prst="rect">
            <a:avLst/>
          </a:prstGeom>
          <a:noFill/>
          <a:ln>
            <a:noFill/>
          </a:ln>
          <a:effectLst>
            <a:outerShdw dist="50800" dir="5400000" sx="1000" sy="1000" algn="ctr" rotWithShape="0">
              <a:srgbClr val="000000">
                <a:alpha val="100000"/>
              </a:srgbClr>
            </a:outerShdw>
            <a:reflection blurRad="6350" stA="50000" endA="300" endPos="90000" dir="5400000" sy="-100000" algn="bl" rotWithShape="0"/>
          </a:effectLst>
          <a:scene3d>
            <a:camera prst="orthographicFront"/>
            <a:lightRig rig="threePt" dir="t"/>
          </a:scene3d>
          <a:sp3d/>
        </p:spPr>
        <p:txBody>
          <a:bodyPr wrap="square" rtlCol="0" anchor="t">
            <a:spAutoFit/>
          </a:bodyPr>
          <a:p>
            <a:pPr algn="ctr"/>
            <a:r>
              <a:rPr lang="zh-CN" altLang="en-US" sz="3500" b="1">
                <a:solidFill>
                  <a:srgbClr val="F15A5A"/>
                </a:solidFill>
                <a:effectLst>
                  <a:reflection blurRad="6350" stA="53000" endA="300" endPos="35500" dir="5400000" sy="-90000" algn="bl" rotWithShape="0"/>
                </a:effectLst>
              </a:rPr>
              <a:t>返回</a:t>
            </a:r>
            <a:endParaRPr lang="zh-CN" altLang="en-US" sz="3500" b="1">
              <a:solidFill>
                <a:srgbClr val="F15A5A"/>
              </a:solidFill>
              <a:effectLst>
                <a:reflection blurRad="6350" stA="53000" endA="300" endPos="35500" dir="5400000" sy="-90000" algn="bl" rotWithShape="0"/>
              </a:effectLst>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arn(inVertical)">
                                      <p:cBhvr>
                                        <p:cTn id="12" dur="500"/>
                                        <p:tgtEl>
                                          <p:spTgt spid="2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arn(inVertical)">
                                      <p:cBhvr>
                                        <p:cTn id="15" dur="500"/>
                                        <p:tgtEl>
                                          <p:spTgt spid="2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barn(inVertical)">
                                      <p:cBhvr>
                                        <p:cTn id="18" dur="500"/>
                                        <p:tgtEl>
                                          <p:spTgt spid="33"/>
                                        </p:tgtEl>
                                      </p:cBhvr>
                                    </p:animEffect>
                                  </p:childTnLst>
                                </p:cTn>
                              </p:par>
                              <p:par>
                                <p:cTn id="19" presetID="16" presetClass="entr" presetSubtype="21"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barn(inVertical)">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barn(inVertical)">
                                      <p:cBhvr>
                                        <p:cTn id="26" dur="500"/>
                                        <p:tgtEl>
                                          <p:spTgt spid="44"/>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barn(inVertical)">
                                      <p:cBhvr>
                                        <p:cTn id="29" dur="500"/>
                                        <p:tgtEl>
                                          <p:spTgt spid="45"/>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barn(inVertical)">
                                      <p:cBhvr>
                                        <p:cTn id="32" dur="500"/>
                                        <p:tgtEl>
                                          <p:spTgt spid="46"/>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barn(inVertical)">
                                      <p:cBhvr>
                                        <p:cTn id="3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3" grpId="0" animBg="1"/>
      <p:bldP spid="44" grpId="0"/>
      <p:bldP spid="45" grpId="0"/>
      <p:bldP spid="46" grpId="0" animBg="1"/>
      <p:bldP spid="4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a:hlinkClick r:id="rId1" action="ppaction://hlinksldjump"/>
          </p:cNvPr>
          <p:cNvSpPr txBox="1"/>
          <p:nvPr>
            <p:custDataLst>
              <p:tags r:id="rId2"/>
            </p:custDataLst>
          </p:nvPr>
        </p:nvSpPr>
        <p:spPr bwMode="auto">
          <a:xfrm>
            <a:off x="1131032" y="1441976"/>
            <a:ext cx="1374424" cy="248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357505"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just">
              <a:spcBef>
                <a:spcPts val="760"/>
              </a:spcBef>
              <a:buClr>
                <a:srgbClr val="C94D4D"/>
              </a:buClr>
              <a:buSzPct val="60000"/>
              <a:buNone/>
            </a:pPr>
            <a:r>
              <a:rPr lang="en-US" altLang="zh-CN" sz="16600" i="1" dirty="0">
                <a:solidFill>
                  <a:schemeClr val="bg1"/>
                </a:solidFill>
                <a:latin typeface="+mn-lt"/>
                <a:ea typeface="+mn-ea"/>
              </a:rPr>
              <a:t>4</a:t>
            </a:r>
            <a:endParaRPr lang="en-US" altLang="zh-CN" sz="16600" i="1" dirty="0">
              <a:solidFill>
                <a:schemeClr val="bg1"/>
              </a:solidFill>
              <a:latin typeface="+mn-lt"/>
              <a:ea typeface="+mn-ea"/>
            </a:endParaRPr>
          </a:p>
        </p:txBody>
      </p:sp>
      <p:sp>
        <p:nvSpPr>
          <p:cNvPr id="2" name="标题 1"/>
          <p:cNvSpPr>
            <a:spLocks noGrp="1"/>
          </p:cNvSpPr>
          <p:nvPr>
            <p:ph type="title"/>
            <p:custDataLst>
              <p:tags r:id="rId3"/>
            </p:custDataLst>
          </p:nvPr>
        </p:nvSpPr>
        <p:spPr/>
        <p:txBody>
          <a:bodyPr>
            <a:normAutofit/>
          </a:bodyPr>
          <a:lstStyle/>
          <a:p>
            <a:r>
              <a:rPr lang="zh-CN" altLang="en-US" dirty="0"/>
              <a:t>项目总结</a:t>
            </a:r>
            <a:endParaRPr lang="zh-CN" altLang="en-US" dirty="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500"/>
                                        <p:tgtEl>
                                          <p:spTgt spid="30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6"/>
          <p:cNvSpPr>
            <a:spLocks noChangeShapeType="1"/>
          </p:cNvSpPr>
          <p:nvPr/>
        </p:nvSpPr>
        <p:spPr bwMode="auto">
          <a:xfrm>
            <a:off x="2206171" y="1793743"/>
            <a:ext cx="8051734" cy="0"/>
          </a:xfrm>
          <a:prstGeom prst="line">
            <a:avLst/>
          </a:prstGeom>
          <a:noFill/>
          <a:ln w="25400" cap="flat" cmpd="sng">
            <a:solidFill>
              <a:schemeClr val="bg1">
                <a:lumMod val="65000"/>
              </a:schemeClr>
            </a:solidFill>
            <a:prstDash val="solid"/>
            <a:round/>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ES" sz="2000" b="0" i="0" u="none" strike="noStrike" kern="1200" cap="none" spc="0" normalizeH="0" baseline="0" noProof="0">
              <a:ln>
                <a:noFill/>
              </a:ln>
              <a:solidFill>
                <a:srgbClr val="000000"/>
              </a:solidFill>
              <a:effectLst>
                <a:outerShdw blurRad="38100" dist="38100" dir="2700000" algn="tl">
                  <a:srgbClr val="DDDDDD"/>
                </a:outerShdw>
              </a:effectLst>
              <a:uLnTx/>
              <a:uFillTx/>
              <a:latin typeface="Arial" panose="020B0604020202020204"/>
              <a:ea typeface="MS PGothic" panose="020B0600070205080204" charset="-128"/>
              <a:cs typeface="+mn-cs"/>
              <a:sym typeface="Gill Sans" charset="0"/>
            </a:endParaRPr>
          </a:p>
        </p:txBody>
      </p:sp>
      <p:sp>
        <p:nvSpPr>
          <p:cNvPr id="15" name="Line 6"/>
          <p:cNvSpPr>
            <a:spLocks noChangeShapeType="1"/>
          </p:cNvSpPr>
          <p:nvPr/>
        </p:nvSpPr>
        <p:spPr bwMode="auto">
          <a:xfrm>
            <a:off x="1522590" y="4413572"/>
            <a:ext cx="8172953" cy="0"/>
          </a:xfrm>
          <a:prstGeom prst="line">
            <a:avLst/>
          </a:prstGeom>
          <a:noFill/>
          <a:ln w="25400" cap="flat" cmpd="sng">
            <a:solidFill>
              <a:schemeClr val="bg1">
                <a:lumMod val="65000"/>
              </a:schemeClr>
            </a:solidFill>
            <a:prstDash val="solid"/>
            <a:round/>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ES" sz="2000" b="0" i="0" u="none" strike="noStrike" kern="1200" cap="none" spc="0" normalizeH="0" baseline="0" noProof="0">
              <a:ln>
                <a:noFill/>
              </a:ln>
              <a:solidFill>
                <a:srgbClr val="000000"/>
              </a:solidFill>
              <a:effectLst>
                <a:outerShdw blurRad="38100" dist="38100" dir="2700000" algn="tl">
                  <a:srgbClr val="DDDDDD"/>
                </a:outerShdw>
              </a:effectLst>
              <a:uLnTx/>
              <a:uFillTx/>
              <a:latin typeface="Arial" panose="020B0604020202020204"/>
              <a:ea typeface="MS PGothic" panose="020B0600070205080204" charset="-128"/>
              <a:cs typeface="+mn-cs"/>
              <a:sym typeface="Gill Sans" charset="0"/>
            </a:endParaRPr>
          </a:p>
        </p:txBody>
      </p:sp>
      <p:grpSp>
        <p:nvGrpSpPr>
          <p:cNvPr id="5" name="组合 4"/>
          <p:cNvGrpSpPr/>
          <p:nvPr/>
        </p:nvGrpSpPr>
        <p:grpSpPr>
          <a:xfrm>
            <a:off x="1417295" y="1519729"/>
            <a:ext cx="386297" cy="346360"/>
            <a:chOff x="2023840" y="-377671"/>
            <a:chExt cx="386297" cy="346360"/>
          </a:xfrm>
          <a:solidFill>
            <a:schemeClr val="tx1"/>
          </a:solidFill>
        </p:grpSpPr>
        <p:sp>
          <p:nvSpPr>
            <p:cNvPr id="21" name="文本框 20"/>
            <p:cNvSpPr txBox="1"/>
            <p:nvPr/>
          </p:nvSpPr>
          <p:spPr>
            <a:xfrm>
              <a:off x="2023840" y="-377671"/>
              <a:ext cx="163352" cy="346360"/>
            </a:xfrm>
            <a:custGeom>
              <a:avLst/>
              <a:gdLst/>
              <a:ahLst/>
              <a:cxnLst/>
              <a:rect l="l" t="t" r="r" b="b"/>
              <a:pathLst>
                <a:path w="163352" h="346360">
                  <a:moveTo>
                    <a:pt x="119560" y="0"/>
                  </a:moveTo>
                  <a:lnTo>
                    <a:pt x="159371" y="43792"/>
                  </a:lnTo>
                  <a:cubicBezTo>
                    <a:pt x="108943" y="80950"/>
                    <a:pt x="82402" y="126070"/>
                    <a:pt x="79748" y="179152"/>
                  </a:cubicBezTo>
                  <a:cubicBezTo>
                    <a:pt x="116906" y="179152"/>
                    <a:pt x="144774" y="179152"/>
                    <a:pt x="163352" y="179152"/>
                  </a:cubicBezTo>
                  <a:lnTo>
                    <a:pt x="163352" y="346360"/>
                  </a:lnTo>
                  <a:lnTo>
                    <a:pt x="125" y="346360"/>
                  </a:lnTo>
                  <a:lnTo>
                    <a:pt x="125" y="218963"/>
                  </a:lnTo>
                  <a:cubicBezTo>
                    <a:pt x="-2529" y="118107"/>
                    <a:pt x="37282" y="45119"/>
                    <a:pt x="119560"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sp>
          <p:nvSpPr>
            <p:cNvPr id="20" name="文本框 19"/>
            <p:cNvSpPr txBox="1"/>
            <p:nvPr/>
          </p:nvSpPr>
          <p:spPr>
            <a:xfrm>
              <a:off x="2242807" y="-377671"/>
              <a:ext cx="167330" cy="346360"/>
            </a:xfrm>
            <a:custGeom>
              <a:avLst/>
              <a:gdLst/>
              <a:ahLst/>
              <a:cxnLst/>
              <a:rect l="l" t="t" r="r" b="b"/>
              <a:pathLst>
                <a:path w="167330" h="346360">
                  <a:moveTo>
                    <a:pt x="123537" y="0"/>
                  </a:moveTo>
                  <a:lnTo>
                    <a:pt x="163349" y="43792"/>
                  </a:lnTo>
                  <a:cubicBezTo>
                    <a:pt x="112921" y="80950"/>
                    <a:pt x="85053" y="126070"/>
                    <a:pt x="79745" y="179152"/>
                  </a:cubicBezTo>
                  <a:cubicBezTo>
                    <a:pt x="119556" y="179152"/>
                    <a:pt x="148751" y="179152"/>
                    <a:pt x="167330" y="179152"/>
                  </a:cubicBezTo>
                  <a:lnTo>
                    <a:pt x="167330" y="346360"/>
                  </a:lnTo>
                  <a:lnTo>
                    <a:pt x="121" y="346360"/>
                  </a:lnTo>
                  <a:lnTo>
                    <a:pt x="121" y="218963"/>
                  </a:lnTo>
                  <a:cubicBezTo>
                    <a:pt x="-2533" y="120761"/>
                    <a:pt x="38606" y="47774"/>
                    <a:pt x="123537"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grpSp>
      <p:grpSp>
        <p:nvGrpSpPr>
          <p:cNvPr id="4" name="组合 3"/>
          <p:cNvGrpSpPr/>
          <p:nvPr/>
        </p:nvGrpSpPr>
        <p:grpSpPr>
          <a:xfrm>
            <a:off x="10005933" y="4259556"/>
            <a:ext cx="386295" cy="346360"/>
            <a:chOff x="2533554" y="-373690"/>
            <a:chExt cx="386295" cy="346360"/>
          </a:xfrm>
          <a:solidFill>
            <a:schemeClr val="tx1"/>
          </a:solidFill>
        </p:grpSpPr>
        <p:sp>
          <p:nvSpPr>
            <p:cNvPr id="19" name="文本框 18"/>
            <p:cNvSpPr txBox="1"/>
            <p:nvPr/>
          </p:nvSpPr>
          <p:spPr>
            <a:xfrm>
              <a:off x="2533554" y="-373690"/>
              <a:ext cx="163351" cy="346360"/>
            </a:xfrm>
            <a:custGeom>
              <a:avLst/>
              <a:gdLst/>
              <a:ahLst/>
              <a:cxnLst/>
              <a:rect l="l" t="t" r="r" b="b"/>
              <a:pathLst>
                <a:path w="163351" h="346360">
                  <a:moveTo>
                    <a:pt x="0" y="0"/>
                  </a:moveTo>
                  <a:lnTo>
                    <a:pt x="163227" y="0"/>
                  </a:lnTo>
                  <a:lnTo>
                    <a:pt x="163227" y="131378"/>
                  </a:lnTo>
                  <a:cubicBezTo>
                    <a:pt x="165881" y="229580"/>
                    <a:pt x="126069" y="301240"/>
                    <a:pt x="43792" y="346360"/>
                  </a:cubicBezTo>
                  <a:lnTo>
                    <a:pt x="3981" y="306549"/>
                  </a:lnTo>
                  <a:cubicBezTo>
                    <a:pt x="57063" y="269391"/>
                    <a:pt x="83604" y="222944"/>
                    <a:pt x="83604" y="167208"/>
                  </a:cubicBezTo>
                  <a:cubicBezTo>
                    <a:pt x="49101" y="167208"/>
                    <a:pt x="21232" y="167208"/>
                    <a:pt x="0" y="167208"/>
                  </a:cubicBez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sp>
          <p:nvSpPr>
            <p:cNvPr id="18" name="文本框 17"/>
            <p:cNvSpPr txBox="1"/>
            <p:nvPr/>
          </p:nvSpPr>
          <p:spPr>
            <a:xfrm>
              <a:off x="2756498" y="-373690"/>
              <a:ext cx="163351" cy="346360"/>
            </a:xfrm>
            <a:custGeom>
              <a:avLst/>
              <a:gdLst/>
              <a:ahLst/>
              <a:cxnLst/>
              <a:rect l="l" t="t" r="r" b="b"/>
              <a:pathLst>
                <a:path w="163351" h="346360">
                  <a:moveTo>
                    <a:pt x="0" y="0"/>
                  </a:moveTo>
                  <a:lnTo>
                    <a:pt x="163227" y="0"/>
                  </a:lnTo>
                  <a:lnTo>
                    <a:pt x="163227" y="131378"/>
                  </a:lnTo>
                  <a:cubicBezTo>
                    <a:pt x="165882" y="229580"/>
                    <a:pt x="126070" y="301240"/>
                    <a:pt x="43793" y="346360"/>
                  </a:cubicBezTo>
                  <a:lnTo>
                    <a:pt x="0" y="306549"/>
                  </a:lnTo>
                  <a:cubicBezTo>
                    <a:pt x="50428" y="272045"/>
                    <a:pt x="78296" y="225599"/>
                    <a:pt x="83604" y="167208"/>
                  </a:cubicBezTo>
                  <a:cubicBezTo>
                    <a:pt x="49101" y="167208"/>
                    <a:pt x="21233" y="167208"/>
                    <a:pt x="0" y="167208"/>
                  </a:cubicBez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grpSp>
      <p:sp>
        <p:nvSpPr>
          <p:cNvPr id="2" name="文本框 1"/>
          <p:cNvSpPr txBox="1"/>
          <p:nvPr/>
        </p:nvSpPr>
        <p:spPr>
          <a:xfrm>
            <a:off x="1359239" y="2193284"/>
            <a:ext cx="9062017" cy="1912257"/>
          </a:xfrm>
          <a:prstGeom prst="rect">
            <a:avLst/>
          </a:prstGeom>
        </p:spPr>
        <p:txBody>
          <a:bodyPr vert="horz" wrap="square" lIns="91440" tIns="45720" rIns="91440" bIns="45720" rtlCol="0" anchor="t">
            <a:normAutofit/>
          </a:bodyPr>
          <a:lstStyle>
            <a:defPPr>
              <a:defRPr lang="zh-CN"/>
            </a:defPPr>
            <a:lvl1pPr marR="0" lvl="0" indent="0" algn="just" fontAlgn="auto">
              <a:lnSpc>
                <a:spcPct val="120000"/>
              </a:lnSpc>
              <a:spcBef>
                <a:spcPts val="1000"/>
              </a:spcBef>
              <a:spcAft>
                <a:spcPts val="0"/>
              </a:spcAft>
              <a:buClrTx/>
              <a:buSzTx/>
              <a:buFont typeface="Arial" panose="020B0604020202020204" pitchFamily="34" charset="0"/>
              <a:buNone/>
              <a:defRPr kumimoji="0" sz="2400" b="0" i="0" u="none" strike="noStrike" cap="none" spc="0" normalizeH="0" baseline="0">
                <a:ln>
                  <a:noFill/>
                </a:ln>
                <a:effectLst/>
                <a:uLnTx/>
                <a:uFillTx/>
                <a:latin typeface="Arial" panose="020B0604020202020204"/>
                <a:ea typeface="黑体" panose="02010609060101010101" charset="-122"/>
              </a:defRPr>
            </a:lvl1pPr>
            <a:lvl2pPr marL="685800" indent="-228600">
              <a:lnSpc>
                <a:spcPct val="90000"/>
              </a:lnSpc>
              <a:spcBef>
                <a:spcPts val="500"/>
              </a:spcBef>
              <a:buFont typeface="Arial" panose="020B0604020202020204" pitchFamily="34" charset="0"/>
              <a:buChar char="•"/>
              <a:defRPr sz="2000">
                <a:solidFill>
                  <a:schemeClr val="bg1">
                    <a:lumMod val="85000"/>
                  </a:schemeClr>
                </a:solidFill>
              </a:defRPr>
            </a:lvl2pPr>
            <a:lvl3pPr marL="1143000" indent="-228600">
              <a:lnSpc>
                <a:spcPct val="90000"/>
              </a:lnSpc>
              <a:spcBef>
                <a:spcPts val="500"/>
              </a:spcBef>
              <a:buFont typeface="Arial" panose="020B0604020202020204" pitchFamily="34" charset="0"/>
              <a:buChar char="•"/>
              <a:defRPr>
                <a:solidFill>
                  <a:schemeClr val="bg1">
                    <a:lumMod val="85000"/>
                  </a:schemeClr>
                </a:solidFill>
              </a:defRPr>
            </a:lvl3pPr>
            <a:lvl4pPr marL="1600200" indent="-228600">
              <a:lnSpc>
                <a:spcPct val="90000"/>
              </a:lnSpc>
              <a:spcBef>
                <a:spcPts val="500"/>
              </a:spcBef>
              <a:buFont typeface="Arial" panose="020B0604020202020204" pitchFamily="34" charset="0"/>
              <a:buChar char="•"/>
              <a:defRPr>
                <a:solidFill>
                  <a:schemeClr val="bg1">
                    <a:lumMod val="85000"/>
                  </a:schemeClr>
                </a:solidFill>
              </a:defRPr>
            </a:lvl4pPr>
            <a:lvl5pPr marL="2057400" indent="-228600">
              <a:lnSpc>
                <a:spcPct val="90000"/>
              </a:lnSpc>
              <a:spcBef>
                <a:spcPts val="500"/>
              </a:spcBef>
              <a:buFont typeface="Arial" panose="020B0604020202020204" pitchFamily="34" charset="0"/>
              <a:buChar char="•"/>
              <a:defRPr>
                <a:solidFill>
                  <a:schemeClr val="bg1">
                    <a:lumMod val="8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olidFill>
                  <a:schemeClr val="bg2">
                    <a:lumMod val="25000"/>
                  </a:schemeClr>
                </a:solidFill>
              </a:rPr>
              <a:t> </a:t>
            </a:r>
            <a:r>
              <a:rPr lang="en-US" altLang="zh-CN" dirty="0" smtClean="0">
                <a:solidFill>
                  <a:schemeClr val="bg2">
                    <a:lumMod val="25000"/>
                  </a:schemeClr>
                </a:solidFill>
              </a:rPr>
              <a:t> </a:t>
            </a:r>
            <a:r>
              <a:rPr lang="zh-CN" altLang="en-US" dirty="0" smtClean="0">
                <a:solidFill>
                  <a:schemeClr val="bg2">
                    <a:lumMod val="25000"/>
                  </a:schemeClr>
                </a:solidFill>
              </a:rPr>
              <a:t>所有队员通力合作，不断修改以及更新，最终完成本次项目。</a:t>
            </a:r>
            <a:endParaRPr lang="zh-CN" altLang="en-US" dirty="0" smtClean="0">
              <a:solidFill>
                <a:schemeClr val="bg2">
                  <a:lumMod val="25000"/>
                </a:schemeClr>
              </a:solidFill>
            </a:endParaRPr>
          </a:p>
        </p:txBody>
      </p:sp>
      <p:sp>
        <p:nvSpPr>
          <p:cNvPr id="3" name="文本框 2">
            <a:hlinkClick r:id="rId1" action="ppaction://hlinksldjump"/>
          </p:cNvPr>
          <p:cNvSpPr txBox="1"/>
          <p:nvPr/>
        </p:nvSpPr>
        <p:spPr>
          <a:xfrm>
            <a:off x="6005511" y="5381609"/>
            <a:ext cx="4415745" cy="685800"/>
          </a:xfrm>
          <a:prstGeom prst="rect">
            <a:avLst/>
          </a:prstGeom>
          <a:ln w="12700">
            <a:miter lim="400000"/>
          </a:ln>
        </p:spPr>
        <p:txBody>
          <a:bodyPr lIns="50800" tIns="50800" rIns="50800" bIns="50800" anchor="t">
            <a:normAutofit/>
          </a:bodyPr>
          <a:lstStyle>
            <a:defPPr>
              <a:defRPr lang="zh-CN"/>
            </a:defPPr>
            <a:lvl1pPr marR="0" lvl="0" indent="0" algn="r" defTabSz="726440" eaLnBrk="0" fontAlgn="base" hangingPunct="0">
              <a:lnSpc>
                <a:spcPct val="100000"/>
              </a:lnSpc>
              <a:spcBef>
                <a:spcPct val="0"/>
              </a:spcBef>
              <a:spcAft>
                <a:spcPct val="0"/>
              </a:spcAft>
              <a:buClrTx/>
              <a:buSzTx/>
              <a:buFontTx/>
              <a:buNone/>
              <a:defRPr kumimoji="0" sz="2000" b="0" i="1" u="none" strike="noStrike" cap="none" spc="0" normalizeH="0" baseline="0">
                <a:ln>
                  <a:noFill/>
                </a:ln>
                <a:effectLst/>
                <a:uLnTx/>
                <a:uFillTx/>
                <a:latin typeface="Calibri" panose="020F0502020204030204" charset="0"/>
                <a:ea typeface="微软雅黑" panose="020B0503020204020204" charset="-122"/>
              </a:defRPr>
            </a:lvl1pPr>
          </a:lstStyle>
          <a:p>
            <a:r>
              <a:rPr lang="en-US" altLang="zh-CN" dirty="0">
                <a:solidFill>
                  <a:schemeClr val="bg2">
                    <a:lumMod val="25000"/>
                  </a:schemeClr>
                </a:solidFill>
              </a:rPr>
              <a:t>—</a:t>
            </a:r>
            <a:r>
              <a:rPr lang="zh-CN" altLang="en-US" dirty="0">
                <a:solidFill>
                  <a:schemeClr val="bg2">
                    <a:lumMod val="25000"/>
                  </a:schemeClr>
                </a:solidFill>
              </a:rPr>
              <a:t>云山项目组</a:t>
            </a:r>
            <a:endParaRPr lang="zh-CN" altLang="en-US" dirty="0">
              <a:solidFill>
                <a:schemeClr val="bg2">
                  <a:lumMod val="25000"/>
                </a:schemeClr>
              </a:solidFill>
            </a:endParaRPr>
          </a:p>
        </p:txBody>
      </p:sp>
      <p:sp>
        <p:nvSpPr>
          <p:cNvPr id="6" name="文本框 5"/>
          <p:cNvSpPr txBox="1"/>
          <p:nvPr/>
        </p:nvSpPr>
        <p:spPr>
          <a:xfrm>
            <a:off x="1030309" y="535129"/>
            <a:ext cx="3889420" cy="523220"/>
          </a:xfrm>
          <a:prstGeom prst="rect">
            <a:avLst/>
          </a:prstGeom>
          <a:noFill/>
        </p:spPr>
        <p:txBody>
          <a:bodyPr wrap="square" rtlCol="0">
            <a:spAutoFit/>
          </a:bodyPr>
          <a:lstStyle/>
          <a:p>
            <a:r>
              <a:rPr lang="zh-CN" altLang="en-US" sz="2800" b="1" dirty="0" smtClean="0">
                <a:solidFill>
                  <a:schemeClr val="bg1"/>
                </a:solidFill>
                <a:latin typeface="微软雅黑" panose="020B0503020204020204" charset="-122"/>
                <a:ea typeface="微软雅黑" panose="020B0503020204020204" charset="-122"/>
              </a:rPr>
              <a:t>项目</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总结</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ustDataLst>
      <p:tags r:id="rId2"/>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THANK YOU</a:t>
            </a:r>
            <a:endParaRPr lang="zh-CN" altLang="en-US" dirty="0"/>
          </a:p>
        </p:txBody>
      </p:sp>
      <p:sp>
        <p:nvSpPr>
          <p:cNvPr id="3" name="副标题 2"/>
          <p:cNvSpPr>
            <a:spLocks noGrp="1"/>
          </p:cNvSpPr>
          <p:nvPr>
            <p:ph type="subTitle" idx="1"/>
          </p:nvPr>
        </p:nvSpPr>
        <p:spPr/>
        <p:txBody>
          <a:bodyPr/>
          <a:lstStyle/>
          <a:p>
            <a:r>
              <a:rPr lang="en-US" altLang="zh-CN"/>
              <a:t>The Ultimate Multipurpose PowerPoint Template</a:t>
            </a:r>
            <a:endParaRPr lang="en-US" altLang="zh-CN"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a:hlinkClick r:id="rId1" action="ppaction://hlinksldjump"/>
          </p:cNvPr>
          <p:cNvSpPr txBox="1"/>
          <p:nvPr>
            <p:custDataLst>
              <p:tags r:id="rId2"/>
            </p:custDataLst>
          </p:nvPr>
        </p:nvSpPr>
        <p:spPr bwMode="auto">
          <a:xfrm>
            <a:off x="1131032" y="1441976"/>
            <a:ext cx="1374424" cy="248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357505"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just">
              <a:spcBef>
                <a:spcPts val="760"/>
              </a:spcBef>
              <a:buClr>
                <a:srgbClr val="C94D4D"/>
              </a:buClr>
              <a:buSzPct val="60000"/>
              <a:buNone/>
            </a:pPr>
            <a:r>
              <a:rPr lang="en-US" altLang="zh-CN" sz="16600" i="1" dirty="0">
                <a:solidFill>
                  <a:schemeClr val="bg1"/>
                </a:solidFill>
                <a:latin typeface="+mn-lt"/>
                <a:ea typeface="+mn-ea"/>
              </a:rPr>
              <a:t>1</a:t>
            </a:r>
            <a:endParaRPr lang="en-US" altLang="zh-CN" sz="16600" i="1" dirty="0">
              <a:solidFill>
                <a:schemeClr val="bg1"/>
              </a:solidFill>
              <a:latin typeface="+mn-lt"/>
              <a:ea typeface="+mn-ea"/>
            </a:endParaRPr>
          </a:p>
        </p:txBody>
      </p:sp>
      <p:sp>
        <p:nvSpPr>
          <p:cNvPr id="2" name="标题 1"/>
          <p:cNvSpPr>
            <a:spLocks noGrp="1"/>
          </p:cNvSpPr>
          <p:nvPr>
            <p:ph type="title"/>
            <p:custDataLst>
              <p:tags r:id="rId3"/>
            </p:custDataLst>
          </p:nvPr>
        </p:nvSpPr>
        <p:spPr/>
        <p:txBody>
          <a:bodyPr>
            <a:normAutofit/>
          </a:bodyPr>
          <a:lstStyle/>
          <a:p>
            <a:r>
              <a:rPr lang="zh-CN" altLang="en-US" dirty="0"/>
              <a:t>小组介绍</a:t>
            </a:r>
            <a:endParaRPr lang="zh-CN" altLang="en-US" dirty="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8"/>
                                        </p:tgtEl>
                                        <p:attrNameLst>
                                          <p:attrName>style.visibility</p:attrName>
                                        </p:attrNameLst>
                                      </p:cBhvr>
                                      <p:to>
                                        <p:strVal val="visible"/>
                                      </p:to>
                                    </p:set>
                                    <p:animEffect transition="in" filter="fade">
                                      <p:cBhvr>
                                        <p:cTn id="10"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7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62538" y="850005"/>
            <a:ext cx="2987788" cy="5015865"/>
          </a:xfrm>
          <a:prstGeom prst="rect">
            <a:avLst/>
          </a:prstGeom>
          <a:noFill/>
        </p:spPr>
        <p:txBody>
          <a:bodyPr wrap="square" rtlCol="0">
            <a:spAutoFit/>
          </a:bodyPr>
          <a:lstStyle/>
          <a:p>
            <a:pPr algn="ctr"/>
            <a:r>
              <a:rPr lang="zh-CN" altLang="en-US" sz="3200" dirty="0" smtClean="0">
                <a:solidFill>
                  <a:schemeClr val="tx1"/>
                </a:solidFill>
              </a:rPr>
              <a:t>组长：张明辉</a:t>
            </a:r>
            <a:endParaRPr lang="en-US" altLang="zh-CN" sz="3200" dirty="0" smtClean="0">
              <a:solidFill>
                <a:schemeClr val="tx1"/>
              </a:solidFill>
            </a:endParaRPr>
          </a:p>
          <a:p>
            <a:pPr algn="ctr"/>
            <a:endParaRPr lang="en-US" altLang="zh-CN" sz="3200" dirty="0" smtClean="0">
              <a:solidFill>
                <a:schemeClr val="tx1"/>
              </a:solidFill>
            </a:endParaRPr>
          </a:p>
          <a:p>
            <a:pPr algn="ctr"/>
            <a:r>
              <a:rPr lang="zh-CN" altLang="en-US" sz="3200" dirty="0" smtClean="0">
                <a:solidFill>
                  <a:schemeClr val="tx1"/>
                </a:solidFill>
              </a:rPr>
              <a:t>小组成员：</a:t>
            </a:r>
            <a:endParaRPr lang="en-US" altLang="zh-CN" sz="3200" dirty="0" smtClean="0">
              <a:solidFill>
                <a:schemeClr val="tx1"/>
              </a:solidFill>
            </a:endParaRPr>
          </a:p>
          <a:p>
            <a:pPr algn="ctr"/>
            <a:r>
              <a:rPr lang="zh-CN" altLang="en-US" sz="3200" dirty="0" smtClean="0">
                <a:solidFill>
                  <a:schemeClr val="tx1"/>
                </a:solidFill>
              </a:rPr>
              <a:t>王浩铭</a:t>
            </a:r>
            <a:endParaRPr lang="en-US" altLang="zh-CN" sz="3200" dirty="0" smtClean="0">
              <a:solidFill>
                <a:schemeClr val="tx1"/>
              </a:solidFill>
            </a:endParaRPr>
          </a:p>
          <a:p>
            <a:pPr algn="ctr"/>
            <a:r>
              <a:rPr lang="zh-CN" altLang="en-US" sz="3200" dirty="0" smtClean="0">
                <a:solidFill>
                  <a:schemeClr val="tx1"/>
                </a:solidFill>
              </a:rPr>
              <a:t>郑尧</a:t>
            </a:r>
            <a:endParaRPr lang="zh-CN" altLang="en-US" sz="3200" dirty="0" smtClean="0">
              <a:solidFill>
                <a:schemeClr val="tx1"/>
              </a:solidFill>
            </a:endParaRPr>
          </a:p>
          <a:p>
            <a:pPr algn="ctr"/>
            <a:r>
              <a:rPr lang="zh-CN" altLang="en-US" sz="3200" dirty="0" smtClean="0">
                <a:solidFill>
                  <a:schemeClr val="tx1"/>
                </a:solidFill>
              </a:rPr>
              <a:t>金成龙</a:t>
            </a:r>
            <a:endParaRPr lang="zh-CN" altLang="en-US" sz="3200" dirty="0" smtClean="0">
              <a:solidFill>
                <a:schemeClr val="tx1"/>
              </a:solidFill>
            </a:endParaRPr>
          </a:p>
          <a:p>
            <a:pPr algn="ctr"/>
            <a:r>
              <a:rPr lang="zh-CN" altLang="en-US" sz="3200" dirty="0" smtClean="0">
                <a:solidFill>
                  <a:schemeClr val="tx1"/>
                </a:solidFill>
              </a:rPr>
              <a:t>刘佳豪</a:t>
            </a:r>
            <a:endParaRPr lang="zh-CN" altLang="en-US" sz="3200" dirty="0" smtClean="0">
              <a:solidFill>
                <a:schemeClr val="tx1"/>
              </a:solidFill>
            </a:endParaRPr>
          </a:p>
          <a:p>
            <a:pPr algn="ctr"/>
            <a:r>
              <a:rPr lang="zh-CN" altLang="en-US" sz="3200" dirty="0" smtClean="0">
                <a:solidFill>
                  <a:schemeClr val="tx1"/>
                </a:solidFill>
              </a:rPr>
              <a:t>杨香中</a:t>
            </a:r>
            <a:endParaRPr lang="zh-CN" altLang="en-US" sz="3200" dirty="0" smtClean="0">
              <a:solidFill>
                <a:schemeClr val="tx1"/>
              </a:solidFill>
            </a:endParaRPr>
          </a:p>
          <a:p>
            <a:pPr algn="ctr"/>
            <a:r>
              <a:rPr lang="zh-CN" altLang="en-US" sz="3200" dirty="0" smtClean="0">
                <a:solidFill>
                  <a:schemeClr val="tx1"/>
                </a:solidFill>
              </a:rPr>
              <a:t>梁家乐</a:t>
            </a:r>
            <a:endParaRPr lang="zh-CN" altLang="en-US" sz="3200" dirty="0" smtClean="0">
              <a:solidFill>
                <a:schemeClr val="tx1"/>
              </a:solidFill>
            </a:endParaRPr>
          </a:p>
          <a:p>
            <a:pPr algn="ctr"/>
            <a:r>
              <a:rPr lang="zh-CN" altLang="en-US" sz="3200" dirty="0" smtClean="0">
                <a:solidFill>
                  <a:schemeClr val="tx1"/>
                </a:solidFill>
              </a:rPr>
              <a:t>熊本磊</a:t>
            </a:r>
            <a:endParaRPr lang="zh-CN" altLang="en-US" sz="3200" dirty="0" smtClean="0">
              <a:solidFill>
                <a:schemeClr val="tx1"/>
              </a:solidFill>
            </a:endParaRPr>
          </a:p>
        </p:txBody>
      </p:sp>
      <p:sp>
        <p:nvSpPr>
          <p:cNvPr id="4" name="矩形 3">
            <a:hlinkClick r:id="rId1" action="ppaction://hlinksldjump"/>
          </p:cNvPr>
          <p:cNvSpPr/>
          <p:nvPr/>
        </p:nvSpPr>
        <p:spPr>
          <a:xfrm>
            <a:off x="10065385" y="5343525"/>
            <a:ext cx="1839595" cy="629920"/>
          </a:xfrm>
          <a:prstGeom prst="rect">
            <a:avLst/>
          </a:prstGeom>
          <a:noFill/>
          <a:ln>
            <a:noFill/>
          </a:ln>
          <a:effectLst>
            <a:outerShdw dist="50800" dir="5400000" sx="1000" sy="1000" algn="ctr" rotWithShape="0">
              <a:srgbClr val="000000">
                <a:alpha val="100000"/>
              </a:srgbClr>
            </a:outerShdw>
            <a:reflection blurRad="6350" stA="50000" endA="300" endPos="90000" dir="5400000" sy="-100000" algn="bl" rotWithShape="0"/>
          </a:effectLst>
          <a:scene3d>
            <a:camera prst="orthographicFront"/>
            <a:lightRig rig="threePt" dir="t"/>
          </a:scene3d>
          <a:sp3d/>
        </p:spPr>
        <p:txBody>
          <a:bodyPr wrap="square" rtlCol="0" anchor="t">
            <a:spAutoFit/>
          </a:bodyPr>
          <a:p>
            <a:pPr algn="ctr"/>
            <a:r>
              <a:rPr lang="zh-CN" altLang="en-US" sz="3500" b="1">
                <a:solidFill>
                  <a:srgbClr val="F15A5A"/>
                </a:solidFill>
                <a:effectLst>
                  <a:reflection blurRad="6350" stA="53000" endA="300" endPos="35500" dir="5400000" sy="-90000" algn="bl" rotWithShape="0"/>
                </a:effectLst>
              </a:rPr>
              <a:t>返回</a:t>
            </a:r>
            <a:endParaRPr lang="zh-CN" altLang="en-US" sz="3500" b="1">
              <a:solidFill>
                <a:srgbClr val="F15A5A"/>
              </a:solidFill>
              <a:effectLst>
                <a:reflection blurRad="6350" stA="53000" endA="300" endPos="35500" dir="5400000" sy="-90000" algn="bl" rotWithShape="0"/>
              </a:effectLst>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a:hlinkClick r:id="rId1" action="ppaction://hlinksldjump"/>
          </p:cNvPr>
          <p:cNvSpPr txBox="1"/>
          <p:nvPr>
            <p:custDataLst>
              <p:tags r:id="rId2"/>
            </p:custDataLst>
          </p:nvPr>
        </p:nvSpPr>
        <p:spPr bwMode="auto">
          <a:xfrm>
            <a:off x="1131032" y="1441976"/>
            <a:ext cx="1374424" cy="248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357505"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just">
              <a:spcBef>
                <a:spcPts val="760"/>
              </a:spcBef>
              <a:buClr>
                <a:srgbClr val="C94D4D"/>
              </a:buClr>
              <a:buSzPct val="60000"/>
              <a:buNone/>
            </a:pPr>
            <a:r>
              <a:rPr lang="en-US" altLang="zh-CN" sz="16600" i="1" dirty="0">
                <a:solidFill>
                  <a:schemeClr val="bg1"/>
                </a:solidFill>
                <a:latin typeface="+mn-lt"/>
                <a:ea typeface="+mn-ea"/>
              </a:rPr>
              <a:t>2</a:t>
            </a:r>
            <a:endParaRPr lang="en-US" altLang="zh-CN" sz="16600" i="1" dirty="0">
              <a:solidFill>
                <a:schemeClr val="bg1"/>
              </a:solidFill>
              <a:latin typeface="+mn-lt"/>
              <a:ea typeface="+mn-ea"/>
            </a:endParaRPr>
          </a:p>
        </p:txBody>
      </p:sp>
      <p:sp>
        <p:nvSpPr>
          <p:cNvPr id="2" name="标题 1"/>
          <p:cNvSpPr>
            <a:spLocks noGrp="1"/>
          </p:cNvSpPr>
          <p:nvPr>
            <p:ph type="title"/>
            <p:custDataLst>
              <p:tags r:id="rId3"/>
            </p:custDataLst>
          </p:nvPr>
        </p:nvSpPr>
        <p:spPr/>
        <p:txBody>
          <a:bodyPr>
            <a:normAutofit/>
          </a:bodyPr>
          <a:lstStyle/>
          <a:p>
            <a:r>
              <a:rPr lang="zh-CN" altLang="en-US" dirty="0"/>
              <a:t>项目介绍</a:t>
            </a:r>
            <a:endParaRPr lang="zh-CN" altLang="en-US" dirty="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8"/>
                                        </p:tgtEl>
                                        <p:attrNameLst>
                                          <p:attrName>style.visibility</p:attrName>
                                        </p:attrNameLst>
                                      </p:cBhvr>
                                      <p:to>
                                        <p:strVal val="visible"/>
                                      </p:to>
                                    </p:set>
                                    <p:animEffect transition="in" filter="fade">
                                      <p:cBhvr>
                                        <p:cTn id="10"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7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开发环境</a:t>
            </a:r>
            <a:endParaRPr lang="zh-CN" altLang="en-US" dirty="0"/>
          </a:p>
        </p:txBody>
      </p:sp>
      <p:sp>
        <p:nvSpPr>
          <p:cNvPr id="6" name="内容占位符 5"/>
          <p:cNvSpPr>
            <a:spLocks noGrp="1"/>
          </p:cNvSpPr>
          <p:nvPr>
            <p:ph sz="half" idx="1"/>
          </p:nvPr>
        </p:nvSpPr>
        <p:spPr/>
        <p:txBody>
          <a:bodyPr/>
          <a:lstStyle/>
          <a:p>
            <a:r>
              <a:rPr lang="zh-CN" altLang="en-US" sz="2400" dirty="0">
                <a:ln w="0"/>
                <a:solidFill>
                  <a:schemeClr val="accent1"/>
                </a:solidFill>
                <a:effectLst>
                  <a:outerShdw blurRad="38100" dist="25400" dir="5400000" algn="ctr" rotWithShape="0">
                    <a:srgbClr val="6E747A">
                      <a:alpha val="43000"/>
                    </a:srgbClr>
                  </a:outerShdw>
                </a:effectLst>
                <a:latin typeface="+mj-ea"/>
                <a:sym typeface="方正姚体" panose="02010601030101010101" pitchFamily="2" charset="-122"/>
              </a:rPr>
              <a:t>开发软件： </a:t>
            </a:r>
            <a:r>
              <a:rPr lang="en-US" altLang="zh-CN" sz="2400" dirty="0">
                <a:ln w="0"/>
                <a:solidFill>
                  <a:schemeClr val="accent1"/>
                </a:solidFill>
                <a:effectLst>
                  <a:outerShdw blurRad="38100" dist="25400" dir="5400000" algn="ctr" rotWithShape="0">
                    <a:srgbClr val="6E747A">
                      <a:alpha val="43000"/>
                    </a:srgbClr>
                  </a:outerShdw>
                </a:effectLst>
                <a:latin typeface="+mj-ea"/>
                <a:sym typeface="方正姚体" panose="02010601030101010101" pitchFamily="2" charset="-122"/>
              </a:rPr>
              <a:t>	IDEA</a:t>
            </a:r>
            <a:endParaRPr lang="en-US" altLang="zh-CN" sz="2400" dirty="0">
              <a:ln w="0"/>
              <a:solidFill>
                <a:schemeClr val="accent1"/>
              </a:solidFill>
              <a:effectLst>
                <a:outerShdw blurRad="38100" dist="25400" dir="5400000" algn="ctr" rotWithShape="0">
                  <a:srgbClr val="6E747A">
                    <a:alpha val="43000"/>
                  </a:srgbClr>
                </a:outerShdw>
              </a:effectLst>
              <a:latin typeface="+mj-ea"/>
              <a:sym typeface="方正姚体" panose="02010601030101010101" pitchFamily="2" charset="-122"/>
            </a:endParaRPr>
          </a:p>
          <a:p>
            <a:endParaRPr lang="en-US" altLang="zh-CN" dirty="0">
              <a:ln w="0"/>
              <a:solidFill>
                <a:schemeClr val="accent1"/>
              </a:solidFill>
              <a:effectLst>
                <a:outerShdw blurRad="38100" dist="25400" dir="5400000" algn="ctr" rotWithShape="0">
                  <a:srgbClr val="6E747A">
                    <a:alpha val="43000"/>
                  </a:srgbClr>
                </a:outerShdw>
              </a:effectLst>
              <a:latin typeface="+mj-ea"/>
              <a:sym typeface="方正姚体" panose="02010601030101010101" pitchFamily="2" charset="-122"/>
            </a:endParaRPr>
          </a:p>
          <a:p>
            <a:r>
              <a:rPr lang="zh-CN" altLang="en-US" sz="2400" dirty="0">
                <a:ln w="0"/>
                <a:solidFill>
                  <a:schemeClr val="accent1"/>
                </a:solidFill>
                <a:effectLst>
                  <a:outerShdw blurRad="38100" dist="25400" dir="5400000" algn="ctr" rotWithShape="0">
                    <a:srgbClr val="6E747A">
                      <a:alpha val="43000"/>
                    </a:srgbClr>
                  </a:outerShdw>
                </a:effectLst>
                <a:latin typeface="+mj-ea"/>
                <a:sym typeface="方正姚体" panose="02010601030101010101" pitchFamily="2" charset="-122"/>
              </a:rPr>
              <a:t>工程搭建： </a:t>
            </a:r>
            <a:r>
              <a:rPr lang="en-US" altLang="zh-CN" sz="2400" dirty="0">
                <a:ln w="0"/>
                <a:solidFill>
                  <a:schemeClr val="accent1"/>
                </a:solidFill>
                <a:effectLst>
                  <a:outerShdw blurRad="38100" dist="25400" dir="5400000" algn="ctr" rotWithShape="0">
                    <a:srgbClr val="6E747A">
                      <a:alpha val="43000"/>
                    </a:srgbClr>
                  </a:outerShdw>
                </a:effectLst>
                <a:latin typeface="+mj-ea"/>
                <a:sym typeface="方正姚体" panose="02010601030101010101" pitchFamily="2" charset="-122"/>
              </a:rPr>
              <a:t>maven</a:t>
            </a:r>
            <a:r>
              <a:rPr lang="en-US" altLang="zh-CN" sz="2400" dirty="0">
                <a:ln w="0"/>
                <a:solidFill>
                  <a:schemeClr val="accent1"/>
                </a:solidFill>
                <a:effectLst>
                  <a:outerShdw blurRad="38100" dist="25400" dir="5400000" algn="ctr" rotWithShape="0">
                    <a:srgbClr val="6E747A">
                      <a:alpha val="43000"/>
                    </a:srgbClr>
                  </a:outerShdw>
                </a:effectLst>
                <a:latin typeface="+mj-ea"/>
                <a:sym typeface="方正姚体" panose="02010601030101010101" pitchFamily="2" charset="-122"/>
              </a:rPr>
              <a:t>	</a:t>
            </a:r>
            <a:endParaRPr lang="en-US" altLang="zh-CN" sz="2400" dirty="0">
              <a:ln w="0"/>
              <a:solidFill>
                <a:schemeClr val="accent1"/>
              </a:solidFill>
              <a:effectLst>
                <a:outerShdw blurRad="38100" dist="25400" dir="5400000" algn="ctr" rotWithShape="0">
                  <a:srgbClr val="6E747A">
                    <a:alpha val="43000"/>
                  </a:srgbClr>
                </a:outerShdw>
              </a:effectLst>
              <a:latin typeface="+mj-ea"/>
              <a:sym typeface="方正姚体" panose="02010601030101010101" pitchFamily="2" charset="-122"/>
            </a:endParaRPr>
          </a:p>
          <a:p>
            <a:endParaRPr lang="en-US" altLang="zh-CN" dirty="0">
              <a:ln w="0"/>
              <a:solidFill>
                <a:schemeClr val="accent1"/>
              </a:solidFill>
              <a:effectLst>
                <a:outerShdw blurRad="38100" dist="25400" dir="5400000" algn="ctr" rotWithShape="0">
                  <a:srgbClr val="6E747A">
                    <a:alpha val="43000"/>
                  </a:srgbClr>
                </a:outerShdw>
              </a:effectLst>
              <a:latin typeface="+mj-ea"/>
              <a:sym typeface="方正姚体" panose="02010601030101010101" pitchFamily="2" charset="-122"/>
            </a:endParaRPr>
          </a:p>
          <a:p>
            <a:r>
              <a:rPr lang="zh-CN" altLang="en-US" sz="2400" dirty="0">
                <a:ln w="0"/>
                <a:solidFill>
                  <a:schemeClr val="accent1"/>
                </a:solidFill>
                <a:effectLst>
                  <a:outerShdw blurRad="38100" dist="25400" dir="5400000" algn="ctr" rotWithShape="0">
                    <a:srgbClr val="6E747A">
                      <a:alpha val="43000"/>
                    </a:srgbClr>
                  </a:outerShdw>
                </a:effectLst>
                <a:latin typeface="+mj-ea"/>
                <a:sym typeface="方正姚体" panose="02010601030101010101" pitchFamily="2" charset="-122"/>
              </a:rPr>
              <a:t>数据库：</a:t>
            </a:r>
            <a:r>
              <a:rPr lang="en-US" altLang="zh-CN" sz="2400" dirty="0">
                <a:ln w="0"/>
                <a:solidFill>
                  <a:schemeClr val="accent1"/>
                </a:solidFill>
                <a:effectLst>
                  <a:outerShdw blurRad="38100" dist="25400" dir="5400000" algn="ctr" rotWithShape="0">
                    <a:srgbClr val="6E747A">
                      <a:alpha val="43000"/>
                    </a:srgbClr>
                  </a:outerShdw>
                </a:effectLst>
                <a:latin typeface="+mj-ea"/>
                <a:sym typeface="方正姚体" panose="02010601030101010101" pitchFamily="2" charset="-122"/>
              </a:rPr>
              <a:t>	MYSQL</a:t>
            </a:r>
            <a:endParaRPr lang="zh-CN" altLang="en-US" sz="2400" dirty="0">
              <a:ln w="0"/>
              <a:solidFill>
                <a:schemeClr val="accent1"/>
              </a:solidFill>
              <a:effectLst>
                <a:outerShdw blurRad="38100" dist="25400" dir="5400000" algn="ctr" rotWithShape="0">
                  <a:srgbClr val="6E747A">
                    <a:alpha val="43000"/>
                  </a:srgbClr>
                </a:outerShdw>
              </a:effectLst>
              <a:latin typeface="+mj-ea"/>
              <a:sym typeface="方正姚体" panose="02010601030101010101" pitchFamily="2" charset="-122"/>
            </a:endParaRPr>
          </a:p>
          <a:p>
            <a:endParaRPr lang="zh-CN" altLang="en-US" dirty="0"/>
          </a:p>
        </p:txBody>
      </p:sp>
      <p:sp>
        <p:nvSpPr>
          <p:cNvPr id="2" name="内容占位符 1"/>
          <p:cNvSpPr/>
          <p:nvPr>
            <p:ph sz="half" idx="2"/>
          </p:nvPr>
        </p:nvSpPr>
        <p:spPr/>
        <p:txBody>
          <a:bodyPr/>
          <a:p>
            <a:endParaRPr lang="zh-CN" altLang="en-US"/>
          </a:p>
        </p:txBody>
      </p:sp>
      <p:pic>
        <p:nvPicPr>
          <p:cNvPr id="3" name="图片 2" descr="[WNPGFZP~[P94MGH~E@L3`Q"/>
          <p:cNvPicPr>
            <a:picLocks noChangeAspect="1"/>
          </p:cNvPicPr>
          <p:nvPr/>
        </p:nvPicPr>
        <p:blipFill>
          <a:blip r:embed="rId1"/>
          <a:stretch>
            <a:fillRect/>
          </a:stretch>
        </p:blipFill>
        <p:spPr>
          <a:xfrm>
            <a:off x="6172200" y="2037715"/>
            <a:ext cx="5268595" cy="3305810"/>
          </a:xfrm>
          <a:prstGeom prst="rect">
            <a:avLst/>
          </a:prstGeom>
        </p:spPr>
      </p:pic>
      <p:sp>
        <p:nvSpPr>
          <p:cNvPr id="7" name="矩形 6">
            <a:hlinkClick r:id="rId2" action="ppaction://hlinksldjump"/>
          </p:cNvPr>
          <p:cNvSpPr/>
          <p:nvPr/>
        </p:nvSpPr>
        <p:spPr>
          <a:xfrm>
            <a:off x="10065385" y="5343525"/>
            <a:ext cx="1839595" cy="629920"/>
          </a:xfrm>
          <a:prstGeom prst="rect">
            <a:avLst/>
          </a:prstGeom>
          <a:noFill/>
          <a:ln>
            <a:noFill/>
          </a:ln>
          <a:effectLst>
            <a:outerShdw dist="50800" dir="5400000" sx="1000" sy="1000" algn="ctr" rotWithShape="0">
              <a:srgbClr val="000000">
                <a:alpha val="100000"/>
              </a:srgbClr>
            </a:outerShdw>
            <a:reflection blurRad="6350" stA="50000" endA="300" endPos="90000" dir="5400000" sy="-100000" algn="bl" rotWithShape="0"/>
          </a:effectLst>
          <a:scene3d>
            <a:camera prst="orthographicFront"/>
            <a:lightRig rig="threePt" dir="t"/>
          </a:scene3d>
          <a:sp3d/>
        </p:spPr>
        <p:txBody>
          <a:bodyPr wrap="square" rtlCol="0" anchor="t">
            <a:spAutoFit/>
          </a:bodyPr>
          <a:p>
            <a:pPr algn="ctr"/>
            <a:r>
              <a:rPr lang="zh-CN" altLang="en-US" sz="3500" b="1">
                <a:solidFill>
                  <a:srgbClr val="F15A5A"/>
                </a:solidFill>
                <a:effectLst>
                  <a:reflection blurRad="6350" stA="53000" endA="300" endPos="35500" dir="5400000" sy="-90000" algn="bl" rotWithShape="0"/>
                </a:effectLst>
              </a:rPr>
              <a:t>返回</a:t>
            </a:r>
            <a:endParaRPr lang="zh-CN" altLang="en-US" sz="3500" b="1">
              <a:solidFill>
                <a:srgbClr val="F15A5A"/>
              </a:solidFill>
              <a:effectLst>
                <a:reflection blurRad="6350" stA="53000" endA="300" endPos="35500" dir="5400000" sy="-90000" algn="bl" rotWithShape="0"/>
              </a:effectLst>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animEffect transition="in" filter="fade">
                                      <p:cBhvr>
                                        <p:cTn id="16"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4294967295"/>
          </p:nvPr>
        </p:nvSpPr>
        <p:spPr>
          <a:xfrm>
            <a:off x="630620" y="0"/>
            <a:ext cx="10137227" cy="1387366"/>
          </a:xfrm>
        </p:spPr>
        <p:txBody>
          <a:bodyPr/>
          <a:lstStyle/>
          <a:p>
            <a:r>
              <a:rPr lang="zh-CN" altLang="en-US" b="1" dirty="0"/>
              <a:t>项目模块划分</a:t>
            </a:r>
            <a:r>
              <a:rPr lang="en-US" altLang="zh-CN" b="1" dirty="0"/>
              <a:t>——</a:t>
            </a:r>
            <a:r>
              <a:rPr lang="zh-CN" altLang="en-US" b="1" dirty="0"/>
              <a:t>买家模块</a:t>
            </a:r>
            <a:endParaRPr lang="zh-CN" altLang="en-US" b="1" dirty="0"/>
          </a:p>
        </p:txBody>
      </p:sp>
      <p:graphicFrame>
        <p:nvGraphicFramePr>
          <p:cNvPr id="6" name="内容占位符 3"/>
          <p:cNvGraphicFramePr/>
          <p:nvPr/>
        </p:nvGraphicFramePr>
        <p:xfrm>
          <a:off x="630620" y="2040344"/>
          <a:ext cx="10137227" cy="404639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矩形 3">
            <a:hlinkClick r:id="rId6" action="ppaction://hlinksldjump"/>
          </p:cNvPr>
          <p:cNvSpPr/>
          <p:nvPr/>
        </p:nvSpPr>
        <p:spPr>
          <a:xfrm>
            <a:off x="10394315" y="5343525"/>
            <a:ext cx="1839595" cy="629920"/>
          </a:xfrm>
          <a:prstGeom prst="rect">
            <a:avLst/>
          </a:prstGeom>
          <a:noFill/>
          <a:ln>
            <a:noFill/>
          </a:ln>
          <a:effectLst>
            <a:outerShdw dist="50800" dir="5400000" sx="1000" sy="1000" algn="ctr" rotWithShape="0">
              <a:srgbClr val="000000">
                <a:alpha val="100000"/>
              </a:srgbClr>
            </a:outerShdw>
            <a:reflection blurRad="6350" stA="50000" endA="300" endPos="90000" dir="5400000" sy="-100000" algn="bl" rotWithShape="0"/>
          </a:effectLst>
          <a:scene3d>
            <a:camera prst="orthographicFront"/>
            <a:lightRig rig="threePt" dir="t"/>
          </a:scene3d>
          <a:sp3d/>
        </p:spPr>
        <p:txBody>
          <a:bodyPr wrap="square" rtlCol="0" anchor="t">
            <a:spAutoFit/>
          </a:bodyPr>
          <a:p>
            <a:pPr algn="ctr"/>
            <a:r>
              <a:rPr lang="zh-CN" altLang="en-US" sz="3500" b="1">
                <a:solidFill>
                  <a:srgbClr val="F15A5A"/>
                </a:solidFill>
                <a:effectLst>
                  <a:reflection blurRad="6350" stA="53000" endA="300" endPos="35500" dir="5400000" sy="-90000" algn="bl" rotWithShape="0"/>
                </a:effectLst>
              </a:rPr>
              <a:t>返回</a:t>
            </a:r>
            <a:endParaRPr lang="zh-CN" altLang="en-US" sz="3500" b="1">
              <a:solidFill>
                <a:srgbClr val="F15A5A"/>
              </a:solidFill>
              <a:effectLst>
                <a:reflection blurRad="6350" stA="53000" endA="300" endPos="35500" dir="5400000" sy="-90000" algn="bl" rotWithShape="0"/>
              </a:effectLst>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089446" y="2714625"/>
            <a:ext cx="5716455" cy="3670096"/>
            <a:chOff x="4257077" y="2119893"/>
            <a:chExt cx="5716455" cy="2356960"/>
          </a:xfrm>
          <a:solidFill>
            <a:schemeClr val="accent1"/>
          </a:solidFill>
        </p:grpSpPr>
        <p:sp>
          <p:nvSpPr>
            <p:cNvPr id="7" name="等腰三角形 6"/>
            <p:cNvSpPr/>
            <p:nvPr/>
          </p:nvSpPr>
          <p:spPr>
            <a:xfrm rot="16200000">
              <a:off x="4224440" y="3094390"/>
              <a:ext cx="473237" cy="407963"/>
            </a:xfrm>
            <a:prstGeom prst="triangle">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4552497" y="2119893"/>
              <a:ext cx="5421035" cy="2356960"/>
            </a:xfrm>
            <a:prstGeom prst="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5000"/>
                </a:lnSpc>
                <a:spcBef>
                  <a:spcPts val="1200"/>
                </a:spcBef>
                <a:spcAft>
                  <a:spcPts val="0"/>
                </a:spcAft>
                <a:defRPr/>
              </a:pPr>
              <a:endParaRPr lang="en-US" altLang="zh-CN" b="1" dirty="0">
                <a:solidFill>
                  <a:schemeClr val="bg1"/>
                </a:solidFill>
                <a:latin typeface="微软雅黑" panose="020B0503020204020204" charset="-122"/>
                <a:ea typeface="微软雅黑" panose="020B0503020204020204" charset="-122"/>
              </a:endParaRPr>
            </a:p>
          </p:txBody>
        </p:sp>
      </p:grpSp>
      <p:pic>
        <p:nvPicPr>
          <p:cNvPr id="2" name="图片 1"/>
          <p:cNvPicPr>
            <a:picLocks noChangeAspect="1"/>
          </p:cNvPicPr>
          <p:nvPr/>
        </p:nvPicPr>
        <p:blipFill>
          <a:blip r:embed="rId1">
            <a:duotone>
              <a:prstClr val="black"/>
              <a:srgbClr val="7F7F7F">
                <a:tint val="45000"/>
                <a:satMod val="400000"/>
              </a:srgbClr>
            </a:duotone>
            <a:extLst>
              <a:ext uri="{28A0092B-C50C-407E-A947-70E740481C1C}">
                <a14:useLocalDpi xmlns:a14="http://schemas.microsoft.com/office/drawing/2010/main" val="0"/>
              </a:ext>
            </a:extLst>
          </a:blip>
          <a:stretch>
            <a:fillRect/>
          </a:stretch>
        </p:blipFill>
        <p:spPr>
          <a:xfrm>
            <a:off x="239233" y="2719443"/>
            <a:ext cx="6285521" cy="3670110"/>
          </a:xfrm>
          <a:prstGeom prst="rect">
            <a:avLst/>
          </a:prstGeom>
        </p:spPr>
      </p:pic>
      <p:sp>
        <p:nvSpPr>
          <p:cNvPr id="11" name="矩形 10"/>
          <p:cNvSpPr/>
          <p:nvPr>
            <p:custDataLst>
              <p:tags r:id="rId2"/>
            </p:custDataLst>
          </p:nvPr>
        </p:nvSpPr>
        <p:spPr>
          <a:xfrm>
            <a:off x="797558" y="323850"/>
            <a:ext cx="3084830" cy="521970"/>
          </a:xfrm>
          <a:prstGeom prst="rect">
            <a:avLst/>
          </a:prstGeom>
        </p:spPr>
        <p:txBody>
          <a:bodyPr wrap="none">
            <a:spAutoFit/>
          </a:bodyPr>
          <a:lstStyle/>
          <a:p>
            <a:pPr algn="ctr" eaLnBrk="1" fontAlgn="auto" hangingPunct="1">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准备阶段</a:t>
            </a:r>
            <a:r>
              <a:rPr lang="en-US" altLang="zh-CN"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买家</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3" name="矩形 2"/>
          <p:cNvSpPr/>
          <p:nvPr/>
        </p:nvSpPr>
        <p:spPr>
          <a:xfrm>
            <a:off x="6792830" y="3233925"/>
            <a:ext cx="4855831" cy="2630170"/>
          </a:xfrm>
          <a:prstGeom prst="rect">
            <a:avLst/>
          </a:prstGeom>
        </p:spPr>
        <p:txBody>
          <a:bodyPr wrap="square">
            <a:spAutoFit/>
          </a:bodyPr>
          <a:lstStyle/>
          <a:p>
            <a:r>
              <a:rPr lang="en-US" altLang="zh-CN" sz="3200" dirty="0">
                <a:ln w="0"/>
                <a:solidFill>
                  <a:schemeClr val="bg1"/>
                </a:solidFill>
                <a:effectLst>
                  <a:outerShdw blurRad="38100" dist="25400" dir="5400000" algn="ctr" rotWithShape="0">
                    <a:srgbClr val="6E747A">
                      <a:alpha val="43000"/>
                    </a:srgbClr>
                  </a:outerShdw>
                </a:effectLst>
              </a:rPr>
              <a:t>1.</a:t>
            </a:r>
            <a:r>
              <a:rPr lang="zh-CN" altLang="en-US" sz="3200" dirty="0">
                <a:ln w="0"/>
                <a:solidFill>
                  <a:schemeClr val="bg1"/>
                </a:solidFill>
                <a:effectLst>
                  <a:outerShdw blurRad="38100" dist="25400" dir="5400000" algn="ctr" rotWithShape="0">
                    <a:srgbClr val="6E747A">
                      <a:alpha val="43000"/>
                    </a:srgbClr>
                  </a:outerShdw>
                </a:effectLst>
              </a:rPr>
              <a:t>环境搭建</a:t>
            </a:r>
            <a:endParaRPr lang="zh-CN" altLang="en-US" sz="3200" dirty="0">
              <a:ln w="0"/>
              <a:solidFill>
                <a:schemeClr val="bg1"/>
              </a:solidFill>
              <a:effectLst>
                <a:outerShdw blurRad="38100" dist="25400" dir="5400000" algn="ctr" rotWithShape="0">
                  <a:srgbClr val="6E747A">
                    <a:alpha val="43000"/>
                  </a:srgbClr>
                </a:outerShdw>
              </a:effectLst>
            </a:endParaRPr>
          </a:p>
          <a:p>
            <a:r>
              <a:rPr lang="en-US" altLang="zh-CN" sz="3200" dirty="0">
                <a:ln w="0"/>
                <a:solidFill>
                  <a:schemeClr val="bg1"/>
                </a:solidFill>
                <a:effectLst>
                  <a:outerShdw blurRad="38100" dist="25400" dir="5400000" algn="ctr" rotWithShape="0">
                    <a:srgbClr val="6E747A">
                      <a:alpha val="43000"/>
                    </a:srgbClr>
                  </a:outerShdw>
                </a:effectLst>
              </a:rPr>
              <a:t>2.</a:t>
            </a:r>
            <a:r>
              <a:rPr lang="zh-CN" altLang="en-US" sz="3200" dirty="0">
                <a:ln w="0"/>
                <a:solidFill>
                  <a:schemeClr val="bg1"/>
                </a:solidFill>
                <a:effectLst>
                  <a:outerShdw blurRad="38100" dist="25400" dir="5400000" algn="ctr" rotWithShape="0">
                    <a:srgbClr val="6E747A">
                      <a:alpha val="43000"/>
                    </a:srgbClr>
                  </a:outerShdw>
                </a:effectLst>
              </a:rPr>
              <a:t>项目</a:t>
            </a:r>
            <a:r>
              <a:rPr lang="zh-CN" altLang="en-US" sz="3200" dirty="0">
                <a:ln w="0"/>
                <a:solidFill>
                  <a:schemeClr val="bg1"/>
                </a:solidFill>
                <a:effectLst>
                  <a:outerShdw blurRad="38100" dist="25400" dir="5400000" algn="ctr" rotWithShape="0">
                    <a:srgbClr val="6E747A">
                      <a:alpha val="43000"/>
                    </a:srgbClr>
                  </a:outerShdw>
                </a:effectLst>
              </a:rPr>
              <a:t>结构设计与搭建</a:t>
            </a:r>
            <a:endParaRPr lang="en-US" altLang="zh-CN" sz="3200" dirty="0">
              <a:ln w="0"/>
              <a:solidFill>
                <a:schemeClr val="bg1"/>
              </a:solidFill>
              <a:effectLst>
                <a:outerShdw blurRad="38100" dist="25400" dir="5400000" algn="ctr" rotWithShape="0">
                  <a:srgbClr val="6E747A">
                    <a:alpha val="43000"/>
                  </a:srgbClr>
                </a:outerShdw>
              </a:effectLst>
            </a:endParaRPr>
          </a:p>
          <a:p>
            <a:r>
              <a:rPr lang="en-US" altLang="zh-CN" sz="3200" dirty="0">
                <a:ln w="0"/>
                <a:solidFill>
                  <a:schemeClr val="bg1"/>
                </a:solidFill>
                <a:effectLst>
                  <a:outerShdw blurRad="38100" dist="25400" dir="5400000" algn="ctr" rotWithShape="0">
                    <a:srgbClr val="6E747A">
                      <a:alpha val="43000"/>
                    </a:srgbClr>
                  </a:outerShdw>
                </a:effectLst>
              </a:rPr>
              <a:t>3.</a:t>
            </a:r>
            <a:r>
              <a:rPr lang="zh-CN" altLang="en-US" sz="3200" dirty="0">
                <a:ln w="0"/>
                <a:solidFill>
                  <a:schemeClr val="bg1"/>
                </a:solidFill>
                <a:effectLst>
                  <a:outerShdw blurRad="38100" dist="25400" dir="5400000" algn="ctr" rotWithShape="0">
                    <a:srgbClr val="6E747A">
                      <a:alpha val="43000"/>
                    </a:srgbClr>
                  </a:outerShdw>
                </a:effectLst>
              </a:rPr>
              <a:t>搭建了项目框架</a:t>
            </a:r>
            <a:endParaRPr lang="en-US" altLang="zh-CN" sz="3200" dirty="0">
              <a:ln w="0"/>
              <a:solidFill>
                <a:schemeClr val="bg1"/>
              </a:solidFill>
              <a:effectLst>
                <a:outerShdw blurRad="38100" dist="25400" dir="5400000" algn="ctr" rotWithShape="0">
                  <a:srgbClr val="6E747A">
                    <a:alpha val="43000"/>
                  </a:srgbClr>
                </a:outerShdw>
              </a:effectLst>
            </a:endParaRPr>
          </a:p>
          <a:p>
            <a:pPr lvl="2"/>
            <a:r>
              <a:rPr lang="zh-CN" altLang="en-US" sz="2300" dirty="0">
                <a:ln w="0"/>
                <a:solidFill>
                  <a:schemeClr val="bg1"/>
                </a:solidFill>
                <a:effectLst>
                  <a:outerShdw blurRad="38100" dist="25400" dir="5400000" algn="ctr" rotWithShape="0">
                    <a:srgbClr val="6E747A">
                      <a:alpha val="43000"/>
                    </a:srgbClr>
                  </a:outerShdw>
                </a:effectLst>
              </a:rPr>
              <a:t>整合</a:t>
            </a:r>
            <a:r>
              <a:rPr lang="en-US" altLang="zh-CN" sz="2300" dirty="0">
                <a:ln w="0"/>
                <a:solidFill>
                  <a:schemeClr val="bg1"/>
                </a:solidFill>
                <a:effectLst>
                  <a:outerShdw blurRad="38100" dist="25400" dir="5400000" algn="ctr" rotWithShape="0">
                    <a:srgbClr val="6E747A">
                      <a:alpha val="43000"/>
                    </a:srgbClr>
                  </a:outerShdw>
                </a:effectLst>
              </a:rPr>
              <a:t>SSM</a:t>
            </a:r>
            <a:r>
              <a:rPr lang="zh-CN" altLang="en-US" sz="2300" dirty="0">
                <a:ln w="0"/>
                <a:solidFill>
                  <a:schemeClr val="bg1"/>
                </a:solidFill>
                <a:effectLst>
                  <a:outerShdw blurRad="38100" dist="25400" dir="5400000" algn="ctr" rotWithShape="0">
                    <a:srgbClr val="6E747A">
                      <a:alpha val="43000"/>
                    </a:srgbClr>
                  </a:outerShdw>
                </a:effectLst>
              </a:rPr>
              <a:t>框架</a:t>
            </a:r>
            <a:endParaRPr lang="zh-CN" altLang="en-US" sz="2300" dirty="0">
              <a:ln w="0"/>
              <a:solidFill>
                <a:schemeClr val="bg1"/>
              </a:solidFill>
              <a:effectLst>
                <a:outerShdw blurRad="38100" dist="25400" dir="5400000" algn="ctr" rotWithShape="0">
                  <a:srgbClr val="6E747A">
                    <a:alpha val="43000"/>
                  </a:srgbClr>
                </a:outerShdw>
              </a:effectLst>
            </a:endParaRPr>
          </a:p>
          <a:p>
            <a:pPr lvl="2"/>
            <a:r>
              <a:rPr lang="zh-CN" altLang="en-US" sz="2300" dirty="0">
                <a:ln w="0"/>
                <a:solidFill>
                  <a:schemeClr val="bg1"/>
                </a:solidFill>
                <a:effectLst>
                  <a:outerShdw blurRad="38100" dist="25400" dir="5400000" algn="ctr" rotWithShape="0">
                    <a:srgbClr val="6E747A">
                      <a:alpha val="43000"/>
                    </a:srgbClr>
                  </a:outerShdw>
                </a:effectLst>
              </a:rPr>
              <a:t>生成数据库及对应表</a:t>
            </a:r>
            <a:endParaRPr lang="zh-CN" altLang="en-US" sz="2300" dirty="0">
              <a:ln w="0"/>
              <a:solidFill>
                <a:schemeClr val="bg1"/>
              </a:solidFill>
              <a:effectLst>
                <a:outerShdw blurRad="38100" dist="25400" dir="5400000" algn="ctr" rotWithShape="0">
                  <a:srgbClr val="6E747A">
                    <a:alpha val="43000"/>
                  </a:srgbClr>
                </a:outerShdw>
              </a:effectLst>
            </a:endParaRPr>
          </a:p>
          <a:p>
            <a:pPr lvl="2"/>
            <a:endParaRPr lang="zh-CN" altLang="en-US" sz="2300" dirty="0">
              <a:ln w="0"/>
              <a:solidFill>
                <a:schemeClr val="bg1"/>
              </a:solidFill>
              <a:effectLst>
                <a:outerShdw blurRad="38100" dist="25400" dir="5400000" algn="ctr" rotWithShape="0">
                  <a:srgbClr val="6E747A">
                    <a:alpha val="43000"/>
                  </a:srgbClr>
                </a:outerShdw>
              </a:effectLst>
            </a:endParaRPr>
          </a:p>
        </p:txBody>
      </p:sp>
      <p:pic>
        <p:nvPicPr>
          <p:cNvPr id="4" name="图片 3" descr="_$V96RV~4H0L3MKP5WW_SIM"/>
          <p:cNvPicPr>
            <a:picLocks noChangeAspect="1"/>
          </p:cNvPicPr>
          <p:nvPr/>
        </p:nvPicPr>
        <p:blipFill>
          <a:blip r:embed="rId3"/>
          <a:stretch>
            <a:fillRect/>
          </a:stretch>
        </p:blipFill>
        <p:spPr>
          <a:xfrm>
            <a:off x="1869440" y="1459865"/>
            <a:ext cx="2683510" cy="5033010"/>
          </a:xfrm>
          <a:prstGeom prst="rect">
            <a:avLst/>
          </a:prstGeom>
        </p:spPr>
      </p:pic>
      <p:sp>
        <p:nvSpPr>
          <p:cNvPr id="14" name="矩形 13">
            <a:hlinkClick r:id="rId4" action="ppaction://hlinksldjump"/>
          </p:cNvPr>
          <p:cNvSpPr/>
          <p:nvPr/>
        </p:nvSpPr>
        <p:spPr>
          <a:xfrm>
            <a:off x="10065385" y="5343525"/>
            <a:ext cx="1839595" cy="629920"/>
          </a:xfrm>
          <a:prstGeom prst="rect">
            <a:avLst/>
          </a:prstGeom>
          <a:noFill/>
          <a:ln>
            <a:noFill/>
          </a:ln>
          <a:effectLst>
            <a:outerShdw dist="50800" dir="5400000" sx="1000" sy="1000" algn="ctr" rotWithShape="0">
              <a:srgbClr val="000000">
                <a:alpha val="100000"/>
              </a:srgbClr>
            </a:outerShdw>
            <a:reflection blurRad="6350" stA="50000" endA="300" endPos="90000" dir="5400000" sy="-100000" algn="bl" rotWithShape="0"/>
          </a:effectLst>
          <a:scene3d>
            <a:camera prst="orthographicFront"/>
            <a:lightRig rig="threePt" dir="t"/>
          </a:scene3d>
          <a:sp3d/>
        </p:spPr>
        <p:txBody>
          <a:bodyPr wrap="square" rtlCol="0" anchor="t">
            <a:spAutoFit/>
          </a:bodyPr>
          <a:p>
            <a:pPr algn="ctr"/>
            <a:r>
              <a:rPr lang="zh-CN" altLang="en-US" sz="3500" b="1">
                <a:solidFill>
                  <a:srgbClr val="F15A5A"/>
                </a:solidFill>
                <a:effectLst>
                  <a:reflection blurRad="6350" stA="53000" endA="300" endPos="35500" dir="5400000" sy="-90000" algn="bl" rotWithShape="0"/>
                </a:effectLst>
              </a:rPr>
              <a:t>返回</a:t>
            </a:r>
            <a:endParaRPr lang="zh-CN" altLang="en-US" sz="3500" b="1">
              <a:solidFill>
                <a:srgbClr val="F15A5A"/>
              </a:solidFill>
              <a:effectLst>
                <a:reflection blurRad="6350" stA="53000" endA="300" endPos="35500" dir="5400000" sy="-90000" algn="bl" rotWithShape="0"/>
              </a:effectLst>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1000" fill="hold">
                                          <p:stCondLst>
                                            <p:cond delay="0"/>
                                          </p:stCondLst>
                                        </p:cTn>
                                        <p:tgtEl>
                                          <p:spTgt spid="3"/>
                                        </p:tgtEl>
                                        <p:attrNameLst>
                                          <p:attrName>ppt_y</p:attrName>
                                        </p:attrNameLst>
                                      </p:cBhvr>
                                    </p:anim>
                                    <p:animRot by="21600000">
                                      <p:cBhvr>
                                        <p:cTn id="10" dur="1000" fill="hold">
                                          <p:stCondLst>
                                            <p:cond delay="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5"/>
          <p:cNvGrpSpPr/>
          <p:nvPr/>
        </p:nvGrpSpPr>
        <p:grpSpPr bwMode="auto">
          <a:xfrm>
            <a:off x="885825" y="4184650"/>
            <a:ext cx="4734623" cy="1785938"/>
            <a:chOff x="6641395" y="1686590"/>
            <a:chExt cx="3831340" cy="975679"/>
          </a:xfrm>
          <a:solidFill>
            <a:srgbClr val="C20F2A"/>
          </a:solidFill>
        </p:grpSpPr>
        <p:sp>
          <p:nvSpPr>
            <p:cNvPr id="10" name="Rectangle 4"/>
            <p:cNvSpPr>
              <a:spLocks noChangeArrowheads="1"/>
            </p:cNvSpPr>
            <p:nvPr/>
          </p:nvSpPr>
          <p:spPr bwMode="auto">
            <a:xfrm>
              <a:off x="6641395" y="2006207"/>
              <a:ext cx="3831340" cy="656062"/>
            </a:xfrm>
            <a:prstGeom prst="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文本框 11"/>
            <p:cNvSpPr txBox="1"/>
            <p:nvPr/>
          </p:nvSpPr>
          <p:spPr>
            <a:xfrm>
              <a:off x="6641395" y="1686590"/>
              <a:ext cx="1630391" cy="20186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en-US" altLang="zh-CN" dirty="0"/>
                <a:t> </a:t>
              </a:r>
              <a:endParaRPr lang="zh-CN" altLang="en-US" dirty="0"/>
            </a:p>
          </p:txBody>
        </p:sp>
      </p:grpSp>
      <p:sp>
        <p:nvSpPr>
          <p:cNvPr id="20525" name="文本框 25"/>
          <p:cNvSpPr txBox="1">
            <a:spLocks noChangeArrowheads="1"/>
          </p:cNvSpPr>
          <p:nvPr/>
        </p:nvSpPr>
        <p:spPr bwMode="auto">
          <a:xfrm>
            <a:off x="995363" y="4957763"/>
            <a:ext cx="4516437" cy="97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查看商品</a:t>
            </a:r>
            <a:endParaRPr lang="zh-CN" altLang="en-US"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查询商品</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indent="0">
              <a:spcBef>
                <a:spcPts val="0"/>
              </a:spcBef>
              <a:buNone/>
              <a:defRPr/>
            </a:pP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indent="0">
              <a:spcBef>
                <a:spcPts val="0"/>
              </a:spcBef>
              <a:buNone/>
              <a:defRPr/>
            </a:pPr>
            <a:endParaRPr lang="zh-CN" altLang="en-US" sz="1600" dirty="0">
              <a:solidFill>
                <a:schemeClr val="bg1"/>
              </a:solidFill>
              <a:latin typeface="微软雅黑" panose="020B0503020204020204" charset="-122"/>
              <a:ea typeface="微软雅黑" panose="020B0503020204020204" charset="-122"/>
            </a:endParaRPr>
          </a:p>
        </p:txBody>
      </p:sp>
      <p:sp>
        <p:nvSpPr>
          <p:cNvPr id="20526" name="文本框 13"/>
          <p:cNvSpPr txBox="1">
            <a:spLocks noChangeArrowheads="1"/>
          </p:cNvSpPr>
          <p:nvPr/>
        </p:nvSpPr>
        <p:spPr bwMode="auto">
          <a:xfrm>
            <a:off x="1219614" y="4184650"/>
            <a:ext cx="2868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chemeClr val="bg1"/>
                </a:solidFill>
                <a:latin typeface="微软雅黑" panose="020B0503020204020204" charset="-122"/>
                <a:ea typeface="微软雅黑" panose="020B0503020204020204" charset="-122"/>
              </a:rPr>
              <a:t>买家功能</a:t>
            </a:r>
            <a:endParaRPr lang="zh-CN" altLang="en-US" sz="1800" b="1" dirty="0">
              <a:solidFill>
                <a:schemeClr val="bg1"/>
              </a:solidFill>
              <a:latin typeface="微软雅黑" panose="020B0503020204020204" charset="-122"/>
              <a:ea typeface="微软雅黑" panose="020B0503020204020204" charset="-122"/>
            </a:endParaRPr>
          </a:p>
        </p:txBody>
      </p:sp>
      <p:sp>
        <p:nvSpPr>
          <p:cNvPr id="13" name="矩形 12"/>
          <p:cNvSpPr/>
          <p:nvPr>
            <p:custDataLst>
              <p:tags r:id="rId1"/>
            </p:custDataLst>
          </p:nvPr>
        </p:nvSpPr>
        <p:spPr>
          <a:xfrm>
            <a:off x="1529496" y="323850"/>
            <a:ext cx="2737704" cy="523220"/>
          </a:xfrm>
          <a:prstGeom prst="rect">
            <a:avLst/>
          </a:prstGeom>
        </p:spPr>
        <p:txBody>
          <a:bodyPr wrap="square">
            <a:spAutoFit/>
          </a:bodyPr>
          <a:lstStyle/>
          <a:p>
            <a:pPr algn="ctr" eaLnBrk="1" fontAlgn="auto" hangingPunct="1">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买家功能</a:t>
            </a:r>
            <a:r>
              <a:rPr lang="en-US" altLang="zh-CN"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查询</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pic>
        <p:nvPicPr>
          <p:cNvPr id="4" name="图片 3" descr="`{(AB{KKWP7P1_G`50CIUK0"/>
          <p:cNvPicPr>
            <a:picLocks noChangeAspect="1"/>
          </p:cNvPicPr>
          <p:nvPr/>
        </p:nvPicPr>
        <p:blipFill>
          <a:blip r:embed="rId2"/>
          <a:stretch>
            <a:fillRect/>
          </a:stretch>
        </p:blipFill>
        <p:spPr>
          <a:xfrm>
            <a:off x="5620385" y="1412240"/>
            <a:ext cx="5302885" cy="3931285"/>
          </a:xfrm>
          <a:prstGeom prst="rect">
            <a:avLst/>
          </a:prstGeom>
        </p:spPr>
      </p:pic>
      <p:sp>
        <p:nvSpPr>
          <p:cNvPr id="5" name="矩形 4">
            <a:hlinkClick r:id="rId3" action="ppaction://hlinksldjump"/>
          </p:cNvPr>
          <p:cNvSpPr/>
          <p:nvPr/>
        </p:nvSpPr>
        <p:spPr>
          <a:xfrm>
            <a:off x="10065385" y="5343525"/>
            <a:ext cx="1839595" cy="629920"/>
          </a:xfrm>
          <a:prstGeom prst="rect">
            <a:avLst/>
          </a:prstGeom>
          <a:noFill/>
          <a:ln>
            <a:noFill/>
          </a:ln>
          <a:effectLst>
            <a:outerShdw dist="50800" dir="5400000" sx="1000" sy="1000" algn="ctr" rotWithShape="0">
              <a:srgbClr val="000000">
                <a:alpha val="100000"/>
              </a:srgbClr>
            </a:outerShdw>
            <a:reflection blurRad="6350" stA="50000" endA="300" endPos="90000" dir="5400000" sy="-100000" algn="bl" rotWithShape="0"/>
          </a:effectLst>
          <a:scene3d>
            <a:camera prst="orthographicFront"/>
            <a:lightRig rig="threePt" dir="t"/>
          </a:scene3d>
          <a:sp3d/>
        </p:spPr>
        <p:txBody>
          <a:bodyPr wrap="square" rtlCol="0" anchor="t">
            <a:spAutoFit/>
          </a:bodyPr>
          <a:p>
            <a:pPr algn="ctr"/>
            <a:r>
              <a:rPr lang="zh-CN" altLang="en-US" sz="3500" b="1">
                <a:solidFill>
                  <a:srgbClr val="F15A5A"/>
                </a:solidFill>
                <a:effectLst>
                  <a:reflection blurRad="6350" stA="53000" endA="300" endPos="35500" dir="5400000" sy="-90000" algn="bl" rotWithShape="0"/>
                </a:effectLst>
              </a:rPr>
              <a:t>返回</a:t>
            </a:r>
            <a:endParaRPr lang="zh-CN" altLang="en-US" sz="3500" b="1">
              <a:solidFill>
                <a:srgbClr val="F15A5A"/>
              </a:solidFill>
              <a:effectLst>
                <a:reflection blurRad="6350" stA="53000" endA="300" endPos="35500" dir="5400000" sy="-90000" algn="bl" rotWithShape="0"/>
              </a:effectLst>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TAG_VERSION" val="1.0"/>
  <p:tag name="KSO_WM_TEMPLATE_CATEGORY" val="basetag"/>
  <p:tag name="KSO_WM_TEMPLATE_INDEX" val="20163691"/>
</p:tagLst>
</file>

<file path=ppt/tags/tag10.xml><?xml version="1.0" encoding="utf-8"?>
<p:tagLst xmlns:p="http://schemas.openxmlformats.org/presentationml/2006/main">
  <p:tag name="KSO_WM_TAG_VERSION" val="1.0"/>
  <p:tag name="KSO_WM_BEAUTIFY_FLAG" val="#wm#"/>
  <p:tag name="KSO_WM_TEMPLATE_CATEGORY" val="custom"/>
  <p:tag name="KSO_WM_TEMPLATE_INDEX" val="160539"/>
  <p:tag name="MH" val="20150921105644"/>
  <p:tag name="MH_LIBRARY" val="GRAPHIC"/>
  <p:tag name="MH_ORDER" val="文本占位符 4"/>
  <p:tag name="KSO_WM_UNIT_TYPE" val="e"/>
  <p:tag name="KSO_WM_UNIT_INDEX" val="1"/>
  <p:tag name="KSO_WM_UNIT_ID" val="custom160539_12*e*1"/>
  <p:tag name="KSO_WM_UNIT_CLEAR" val="1"/>
  <p:tag name="KSO_WM_UNIT_LAYERLEVEL" val="1"/>
  <p:tag name="KSO_WM_UNIT_VALUE" val="1"/>
  <p:tag name="KSO_WM_UNIT_HIGHLIGHT" val="0"/>
  <p:tag name="KSO_WM_UNIT_COMPATIBLE" val="1"/>
  <p:tag name="KSO_WM_UNIT_PRESET_TEXT" val="1"/>
</p:tagLst>
</file>

<file path=ppt/tags/tag11.xml><?xml version="1.0" encoding="utf-8"?>
<p:tagLst xmlns:p="http://schemas.openxmlformats.org/presentationml/2006/main">
  <p:tag name="KSO_WM_TAG_VERSION" val="1.0"/>
  <p:tag name="KSO_WM_BEAUTIFY_FLAG" val="#wm#"/>
  <p:tag name="KSO_WM_TEMPLATE_CATEGORY" val="custom"/>
  <p:tag name="KSO_WM_TEMPLATE_INDEX" val="160539"/>
  <p:tag name="KSO_WM_UNIT_TYPE" val="a"/>
  <p:tag name="KSO_WM_UNIT_INDEX" val="1"/>
  <p:tag name="KSO_WM_UNIT_ID" val="custom160539_1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1"/>
</p:tagLst>
</file>

<file path=ppt/tags/tag12.xml><?xml version="1.0" encoding="utf-8"?>
<p:tagLst xmlns:p="http://schemas.openxmlformats.org/presentationml/2006/main">
  <p:tag name="MH" val="20150921105644"/>
  <p:tag name="MH_LIBRARY" val="GRAPHIC"/>
  <p:tag name="KSO_WM_TEMPLATE_CATEGORY" val="basetag"/>
  <p:tag name="KSO_WM_TEMPLATE_INDEX" val="20163691"/>
  <p:tag name="KSO_WM_TAG_VERSION" val="1.0"/>
  <p:tag name="KSO_WM_SLIDE_ID" val="custom160539_12"/>
  <p:tag name="KSO_WM_SLIDE_INDEX" val="12"/>
  <p:tag name="KSO_WM_SLIDE_ITEM_CNT" val="2"/>
  <p:tag name="KSO_WM_SLIDE_LAYOUT" val="a_b_e"/>
  <p:tag name="KSO_WM_SLIDE_LAYOUT_CNT" val="1_1_1"/>
  <p:tag name="KSO_WM_SLIDE_TYPE" val="sectionTitle"/>
  <p:tag name="KSO_WM_BEAUTIFY_FLAG" val="#wm#"/>
</p:tagLst>
</file>

<file path=ppt/tags/tag13.xml><?xml version="1.0" encoding="utf-8"?>
<p:tagLst xmlns:p="http://schemas.openxmlformats.org/presentationml/2006/main">
  <p:tag name="KSO_WM_TEMPLATE_CATEGORY" val="basetag"/>
  <p:tag name="KSO_WM_TEMPLATE_INDEX" val="20163691"/>
  <p:tag name="KSO_WM_TAG_VERSION" val="1.0"/>
  <p:tag name="KSO_WM_SLIDE_ID" val="basetag20163691_3"/>
  <p:tag name="KSO_WM_SLIDE_INDEX" val="3"/>
  <p:tag name="KSO_WM_SLIDE_ITEM_CNT" val="0"/>
  <p:tag name="KSO_WM_SLIDE_TYPE" val="text"/>
  <p:tag name="KSO_WM_BEAUTIFY_FLAG" val="#wm#"/>
</p:tagLst>
</file>

<file path=ppt/tags/tag14.xml><?xml version="1.0" encoding="utf-8"?>
<p:tagLst xmlns:p="http://schemas.openxmlformats.org/presentationml/2006/main">
  <p:tag name="KSO_WM_TEMPLATE_CATEGORY" val="basetag"/>
  <p:tag name="KSO_WM_TEMPLATE_INDEX" val="20163691"/>
  <p:tag name="KSO_WM_TAG_VERSION" val="1.0"/>
  <p:tag name="KSO_WM_SLIDE_ID" val="basetag20163691_4"/>
  <p:tag name="KSO_WM_SLIDE_INDEX" val="4"/>
  <p:tag name="KSO_WM_SLIDE_ITEM_CNT" val="0"/>
  <p:tag name="KSO_WM_SLIDE_TYPE" val="text"/>
  <p:tag name="KSO_WM_BEAUTIFY_FLAG" val="#wm#"/>
</p:tagLst>
</file>

<file path=ppt/tags/tag15.xml><?xml version="1.0" encoding="utf-8"?>
<p:tagLst xmlns:p="http://schemas.openxmlformats.org/presentationml/2006/main">
  <p:tag name="NORDRI TOOLS WATERMARK" val="1toxb2g4"/>
</p:tagLst>
</file>

<file path=ppt/tags/tag16.xml><?xml version="1.0" encoding="utf-8"?>
<p:tagLst xmlns:p="http://schemas.openxmlformats.org/presentationml/2006/main">
  <p:tag name="KSO_WM_TEMPLATE_CATEGORY" val="basetag"/>
  <p:tag name="KSO_WM_TEMPLATE_INDEX" val="20163691"/>
  <p:tag name="KSO_WM_TAG_VERSION" val="1.0"/>
  <p:tag name="KSO_WM_SLIDE_ID" val="basetag20163691_26"/>
  <p:tag name="KSO_WM_SLIDE_INDEX" val="26"/>
  <p:tag name="KSO_WM_SLIDE_ITEM_CNT" val="0"/>
  <p:tag name="KSO_WM_SLIDE_TYPE" val="text"/>
  <p:tag name="KSO_WM_BEAUTIFY_FLAG" val="#wm#"/>
</p:tagLst>
</file>

<file path=ppt/tags/tag17.xml><?xml version="1.0" encoding="utf-8"?>
<p:tagLst xmlns:p="http://schemas.openxmlformats.org/presentationml/2006/main">
  <p:tag name="NORDRI TOOLS WATERMARK" val="1toxb2g4"/>
</p:tagLst>
</file>

<file path=ppt/tags/tag18.xml><?xml version="1.0" encoding="utf-8"?>
<p:tagLst xmlns:p="http://schemas.openxmlformats.org/presentationml/2006/main">
  <p:tag name="KSO_WM_TEMPLATE_CATEGORY" val="basetag"/>
  <p:tag name="KSO_WM_TEMPLATE_INDEX" val="20163691"/>
  <p:tag name="KSO_WM_TAG_VERSION" val="1.0"/>
  <p:tag name="KSO_WM_SLIDE_ID" val="basetag20163691_17"/>
  <p:tag name="KSO_WM_SLIDE_INDEX" val="17"/>
  <p:tag name="KSO_WM_SLIDE_ITEM_CNT" val="0"/>
  <p:tag name="KSO_WM_SLIDE_TYPE" val="text"/>
  <p:tag name="KSO_WM_BEAUTIFY_FLAG" val="#wm#"/>
</p:tagLst>
</file>

<file path=ppt/tags/tag19.xml><?xml version="1.0" encoding="utf-8"?>
<p:tagLst xmlns:p="http://schemas.openxmlformats.org/presentationml/2006/main">
  <p:tag name="NORDRI TOOLS WATERMARK" val="1toxb2g4"/>
</p:tagLst>
</file>

<file path=ppt/tags/tag2.xml><?xml version="1.0" encoding="utf-8"?>
<p:tagLst xmlns:p="http://schemas.openxmlformats.org/presentationml/2006/main">
  <p:tag name="KSO_WM_TAG_VERSION" val="1.0"/>
  <p:tag name="KSO_WM_TEMPLATE_CATEGORY" val="basetag"/>
  <p:tag name="KSO_WM_TEMPLATE_INDEX" val="20163691"/>
</p:tagLst>
</file>

<file path=ppt/tags/tag20.xml><?xml version="1.0" encoding="utf-8"?>
<p:tagLst xmlns:p="http://schemas.openxmlformats.org/presentationml/2006/main">
  <p:tag name="KSO_WM_TEMPLATE_CATEGORY" val="basetag"/>
  <p:tag name="KSO_WM_TEMPLATE_INDEX" val="20163691"/>
  <p:tag name="KSO_WM_TAG_VERSION" val="1.0"/>
  <p:tag name="KSO_WM_SLIDE_ID" val="basetag20163691_17"/>
  <p:tag name="KSO_WM_SLIDE_INDEX" val="17"/>
  <p:tag name="KSO_WM_SLIDE_ITEM_CNT" val="0"/>
  <p:tag name="KSO_WM_SLIDE_TYPE" val="text"/>
  <p:tag name="KSO_WM_BEAUTIFY_FLAG" val="#wm#"/>
</p:tagLst>
</file>

<file path=ppt/tags/tag21.xml><?xml version="1.0" encoding="utf-8"?>
<p:tagLst xmlns:p="http://schemas.openxmlformats.org/presentationml/2006/main">
  <p:tag name="NORDRI TOOLS WATERMARK" val="1toxb2g4"/>
</p:tagLst>
</file>

<file path=ppt/tags/tag22.xml><?xml version="1.0" encoding="utf-8"?>
<p:tagLst xmlns:p="http://schemas.openxmlformats.org/presentationml/2006/main">
  <p:tag name="KSO_WM_TEMPLATE_CATEGORY" val="basetag"/>
  <p:tag name="KSO_WM_TEMPLATE_INDEX" val="20163691"/>
  <p:tag name="KSO_WM_TAG_VERSION" val="1.0"/>
  <p:tag name="KSO_WM_SLIDE_ID" val="basetag20163691_8"/>
  <p:tag name="KSO_WM_SLIDE_INDEX" val="8"/>
  <p:tag name="KSO_WM_SLIDE_ITEM_CNT" val="0"/>
  <p:tag name="KSO_WM_SLIDE_TYPE" val="text"/>
  <p:tag name="KSO_WM_BEAUTIFY_FLAG" val="#wm#"/>
</p:tagLst>
</file>

<file path=ppt/tags/tag23.xml><?xml version="1.0" encoding="utf-8"?>
<p:tagLst xmlns:p="http://schemas.openxmlformats.org/presentationml/2006/main">
  <p:tag name="NORDRI TOOLS WATERMARK" val="1toxb2g4"/>
</p:tagLst>
</file>

<file path=ppt/tags/tag24.xml><?xml version="1.0" encoding="utf-8"?>
<p:tagLst xmlns:p="http://schemas.openxmlformats.org/presentationml/2006/main">
  <p:tag name="KSO_WM_TEMPLATE_CATEGORY" val="basetag"/>
  <p:tag name="KSO_WM_TEMPLATE_INDEX" val="20163691"/>
  <p:tag name="KSO_WM_TAG_VERSION" val="1.0"/>
  <p:tag name="KSO_WM_SLIDE_ID" val="basetag20163691_17"/>
  <p:tag name="KSO_WM_SLIDE_INDEX" val="17"/>
  <p:tag name="KSO_WM_SLIDE_ITEM_CNT" val="0"/>
  <p:tag name="KSO_WM_SLIDE_TYPE" val="text"/>
  <p:tag name="KSO_WM_BEAUTIFY_FLAG" val="#wm#"/>
</p:tagLst>
</file>

<file path=ppt/tags/tag25.xml><?xml version="1.0" encoding="utf-8"?>
<p:tagLst xmlns:p="http://schemas.openxmlformats.org/presentationml/2006/main">
  <p:tag name="NORDRI TOOLS WATERMARK" val="1toxb2g4"/>
</p:tagLst>
</file>

<file path=ppt/tags/tag26.xml><?xml version="1.0" encoding="utf-8"?>
<p:tagLst xmlns:p="http://schemas.openxmlformats.org/presentationml/2006/main">
  <p:tag name="KSO_WM_TEMPLATE_CATEGORY" val="basetag"/>
  <p:tag name="KSO_WM_TEMPLATE_INDEX" val="20163691"/>
  <p:tag name="KSO_WM_TAG_VERSION" val="1.0"/>
  <p:tag name="KSO_WM_SLIDE_ID" val="basetag20163691_17"/>
  <p:tag name="KSO_WM_SLIDE_INDEX" val="17"/>
  <p:tag name="KSO_WM_SLIDE_ITEM_CNT" val="0"/>
  <p:tag name="KSO_WM_SLIDE_TYPE" val="text"/>
  <p:tag name="KSO_WM_BEAUTIFY_FLAG" val="#wm#"/>
</p:tagLst>
</file>

<file path=ppt/tags/tag27.xml><?xml version="1.0" encoding="utf-8"?>
<p:tagLst xmlns:p="http://schemas.openxmlformats.org/presentationml/2006/main">
  <p:tag name="NORDRI TOOLS WATERMARK" val="1toxb2g4"/>
</p:tagLst>
</file>

<file path=ppt/tags/tag28.xml><?xml version="1.0" encoding="utf-8"?>
<p:tagLst xmlns:p="http://schemas.openxmlformats.org/presentationml/2006/main">
  <p:tag name="KSO_WM_TEMPLATE_CATEGORY" val="basetag"/>
  <p:tag name="KSO_WM_TEMPLATE_INDEX" val="20163691"/>
  <p:tag name="KSO_WM_TAG_VERSION" val="1.0"/>
  <p:tag name="KSO_WM_SLIDE_ID" val="basetag20163691_17"/>
  <p:tag name="KSO_WM_SLIDE_INDEX" val="17"/>
  <p:tag name="KSO_WM_SLIDE_ITEM_CNT" val="0"/>
  <p:tag name="KSO_WM_SLIDE_TYPE" val="text"/>
  <p:tag name="KSO_WM_BEAUTIFY_FLAG" val="#wm#"/>
</p:tagLst>
</file>

<file path=ppt/tags/tag29.xml><?xml version="1.0" encoding="utf-8"?>
<p:tagLst xmlns:p="http://schemas.openxmlformats.org/presentationml/2006/main">
  <p:tag name="KSO_WM_TEMPLATE_CATEGORY" val="basetag"/>
  <p:tag name="KSO_WM_TEMPLATE_INDEX" val="20163691"/>
  <p:tag name="KSO_WM_TAG_VERSION" val="1.0"/>
  <p:tag name="KSO_WM_SLIDE_ID" val="basetag20163691_4"/>
  <p:tag name="KSO_WM_SLIDE_INDEX" val="4"/>
  <p:tag name="KSO_WM_SLIDE_ITEM_CNT" val="0"/>
  <p:tag name="KSO_WM_SLIDE_TYPE" val="text"/>
  <p:tag name="KSO_WM_BEAUTIFY_FLAG" val="#wm#"/>
</p:tagLst>
</file>

<file path=ppt/tags/tag3.xml><?xml version="1.0" encoding="utf-8"?>
<p:tagLst xmlns:p="http://schemas.openxmlformats.org/presentationml/2006/main">
  <p:tag name="KSO_WM_TEMPLATE_CATEGORY" val="basetag"/>
  <p:tag name="KSO_WM_TEMPLATE_INDEX" val="20163691"/>
  <p:tag name="KSO_WM_TAG_VERSION" val="1.0"/>
  <p:tag name="KSO_WM_TEMPLATE_THUMBS_INDEX" val="1、6、7、8、9、10、16、18、19、20、21、22、24、25、31、32"/>
  <p:tag name="KSO_WM_BEAUTIFY_FLAG" val="#wm#"/>
</p:tagLst>
</file>

<file path=ppt/tags/tag30.xml><?xml version="1.0" encoding="utf-8"?>
<p:tagLst xmlns:p="http://schemas.openxmlformats.org/presentationml/2006/main">
  <p:tag name="NORDRI TOOLS WATERMARK" val="1toxb2g4"/>
</p:tagLst>
</file>

<file path=ppt/tags/tag31.xml><?xml version="1.0" encoding="utf-8"?>
<p:tagLst xmlns:p="http://schemas.openxmlformats.org/presentationml/2006/main">
  <p:tag name="KSO_WM_TEMPLATE_CATEGORY" val="basetag"/>
  <p:tag name="KSO_WM_TEMPLATE_INDEX" val="20163691"/>
  <p:tag name="KSO_WM_TAG_VERSION" val="1.0"/>
  <p:tag name="KSO_WM_SLIDE_ID" val="basetag20163691_26"/>
  <p:tag name="KSO_WM_SLIDE_INDEX" val="26"/>
  <p:tag name="KSO_WM_SLIDE_ITEM_CNT" val="0"/>
  <p:tag name="KSO_WM_SLIDE_TYPE" val="text"/>
  <p:tag name="KSO_WM_BEAUTIFY_FLAG" val="#wm#"/>
</p:tagLst>
</file>

<file path=ppt/tags/tag32.xml><?xml version="1.0" encoding="utf-8"?>
<p:tagLst xmlns:p="http://schemas.openxmlformats.org/presentationml/2006/main">
  <p:tag name="NORDRI TOOLS WATERMARK" val="1toxb2g4"/>
</p:tagLst>
</file>

<file path=ppt/tags/tag33.xml><?xml version="1.0" encoding="utf-8"?>
<p:tagLst xmlns:p="http://schemas.openxmlformats.org/presentationml/2006/main">
  <p:tag name="KSO_WM_TEMPLATE_CATEGORY" val="basetag"/>
  <p:tag name="KSO_WM_TEMPLATE_INDEX" val="20163691"/>
  <p:tag name="KSO_WM_TAG_VERSION" val="1.0"/>
  <p:tag name="KSO_WM_SLIDE_ID" val="basetag20163691_8"/>
  <p:tag name="KSO_WM_SLIDE_INDEX" val="8"/>
  <p:tag name="KSO_WM_SLIDE_ITEM_CNT" val="0"/>
  <p:tag name="KSO_WM_SLIDE_TYPE" val="text"/>
  <p:tag name="KSO_WM_BEAUTIFY_FLAG" val="#wm#"/>
</p:tagLst>
</file>

<file path=ppt/tags/tag34.xml><?xml version="1.0" encoding="utf-8"?>
<p:tagLst xmlns:p="http://schemas.openxmlformats.org/presentationml/2006/main">
  <p:tag name="NORDRI TOOLS WATERMARK" val="1toxb2g4"/>
</p:tagLst>
</file>

<file path=ppt/tags/tag35.xml><?xml version="1.0" encoding="utf-8"?>
<p:tagLst xmlns:p="http://schemas.openxmlformats.org/presentationml/2006/main">
  <p:tag name="KSO_WM_TEMPLATE_CATEGORY" val="basetag"/>
  <p:tag name="KSO_WM_TEMPLATE_INDEX" val="20163691"/>
  <p:tag name="KSO_WM_TAG_VERSION" val="1.0"/>
  <p:tag name="KSO_WM_SLIDE_ID" val="basetag20163691_17"/>
  <p:tag name="KSO_WM_SLIDE_INDEX" val="17"/>
  <p:tag name="KSO_WM_SLIDE_ITEM_CNT" val="0"/>
  <p:tag name="KSO_WM_SLIDE_TYPE" val="text"/>
  <p:tag name="KSO_WM_BEAUTIFY_FLAG" val="#wm#"/>
</p:tagLst>
</file>

<file path=ppt/tags/tag36.xml><?xml version="1.0" encoding="utf-8"?>
<p:tagLst xmlns:p="http://schemas.openxmlformats.org/presentationml/2006/main">
  <p:tag name="NORDRI TOOLS WATERMARK" val="1toxb2g4"/>
</p:tagLst>
</file>

<file path=ppt/tags/tag37.xml><?xml version="1.0" encoding="utf-8"?>
<p:tagLst xmlns:p="http://schemas.openxmlformats.org/presentationml/2006/main">
  <p:tag name="KSO_WM_TEMPLATE_CATEGORY" val="basetag"/>
  <p:tag name="KSO_WM_TEMPLATE_INDEX" val="20163691"/>
  <p:tag name="KSO_WM_TAG_VERSION" val="1.0"/>
  <p:tag name="KSO_WM_SLIDE_ID" val="basetag20163691_17"/>
  <p:tag name="KSO_WM_SLIDE_INDEX" val="17"/>
  <p:tag name="KSO_WM_SLIDE_ITEM_CNT" val="0"/>
  <p:tag name="KSO_WM_SLIDE_TYPE" val="text"/>
  <p:tag name="KSO_WM_BEAUTIFY_FLAG" val="#wm#"/>
</p:tagLst>
</file>

<file path=ppt/tags/tag38.xml><?xml version="1.0" encoding="utf-8"?>
<p:tagLst xmlns:p="http://schemas.openxmlformats.org/presentationml/2006/main">
  <p:tag name="NORDRI TOOLS WATERMARK" val="1toxb2g4"/>
</p:tagLst>
</file>

<file path=ppt/tags/tag39.xml><?xml version="1.0" encoding="utf-8"?>
<p:tagLst xmlns:p="http://schemas.openxmlformats.org/presentationml/2006/main">
  <p:tag name="KSO_WM_TEMPLATE_CATEGORY" val="basetag"/>
  <p:tag name="KSO_WM_TEMPLATE_INDEX" val="20163691"/>
  <p:tag name="KSO_WM_TAG_VERSION" val="1.0"/>
  <p:tag name="KSO_WM_SLIDE_ID" val="basetag20163691_17"/>
  <p:tag name="KSO_WM_SLIDE_INDEX" val="17"/>
  <p:tag name="KSO_WM_SLIDE_ITEM_CNT" val="0"/>
  <p:tag name="KSO_WM_SLIDE_TYPE" val="text"/>
  <p:tag name="KSO_WM_BEAUTIFY_FLAG" val="#wm#"/>
</p:tagLst>
</file>

<file path=ppt/tags/tag4.xml><?xml version="1.0" encoding="utf-8"?>
<p:tagLst xmlns:p="http://schemas.openxmlformats.org/presentationml/2006/main">
  <p:tag name="KSO_WM_TEMPLATE_CATEGORY" val="basetag"/>
  <p:tag name="KSO_WM_TEMPLATE_INDEX" val="20163691"/>
  <p:tag name="KSO_WM_TAG_VERSION" val="1.0"/>
  <p:tag name="KSO_WM_SLIDE_ID" val="basetag20163691_1"/>
  <p:tag name="KSO_WM_SLIDE_INDEX" val="1"/>
  <p:tag name="KSO_WM_SLIDE_ITEM_CNT" val="0"/>
  <p:tag name="KSO_WM_SLIDE_TYPE" val="title"/>
  <p:tag name="KSO_WM_TEMPLATE_THUMBS_INDEX" val="1、6、7、8、9、10、16、18、19、20、21、22、24、25、31、32"/>
  <p:tag name="KSO_WM_BEAUTIFY_FLAG" val="#wm#"/>
  <p:tag name="KSO_WM_SLIDE_MODEL_TYPE" val="cover"/>
</p:tagLst>
</file>

<file path=ppt/tags/tag40.xml><?xml version="1.0" encoding="utf-8"?>
<p:tagLst xmlns:p="http://schemas.openxmlformats.org/presentationml/2006/main">
  <p:tag name="NORDRI TOOLS WATERMARK" val="1toxb2g4"/>
</p:tagLst>
</file>

<file path=ppt/tags/tag41.xml><?xml version="1.0" encoding="utf-8"?>
<p:tagLst xmlns:p="http://schemas.openxmlformats.org/presentationml/2006/main">
  <p:tag name="KSO_WM_TEMPLATE_CATEGORY" val="basetag"/>
  <p:tag name="KSO_WM_TEMPLATE_INDEX" val="20163691"/>
  <p:tag name="KSO_WM_TAG_VERSION" val="1.0"/>
  <p:tag name="KSO_WM_SLIDE_ID" val="basetag20163691_17"/>
  <p:tag name="KSO_WM_SLIDE_INDEX" val="17"/>
  <p:tag name="KSO_WM_SLIDE_ITEM_CNT" val="0"/>
  <p:tag name="KSO_WM_SLIDE_TYPE" val="text"/>
  <p:tag name="KSO_WM_BEAUTIFY_FLAG" val="#wm#"/>
</p:tagLst>
</file>

<file path=ppt/tags/tag42.xml><?xml version="1.0" encoding="utf-8"?>
<p:tagLst xmlns:p="http://schemas.openxmlformats.org/presentationml/2006/main">
  <p:tag name="KSO_WM_TAG_VERSION" val="1.0"/>
  <p:tag name="KSO_WM_BEAUTIFY_FLAG" val="#wm#"/>
  <p:tag name="KSO_WM_TEMPLATE_CATEGORY" val="custom"/>
  <p:tag name="KSO_WM_TEMPLATE_INDEX" val="160539"/>
  <p:tag name="MH" val="20150921105644"/>
  <p:tag name="MH_LIBRARY" val="GRAPHIC"/>
  <p:tag name="MH_ORDER" val="文本占位符 4"/>
  <p:tag name="KSO_WM_UNIT_TYPE" val="e"/>
  <p:tag name="KSO_WM_UNIT_INDEX" val="1"/>
  <p:tag name="KSO_WM_UNIT_ID" val="custom160539_12*e*1"/>
  <p:tag name="KSO_WM_UNIT_CLEAR" val="1"/>
  <p:tag name="KSO_WM_UNIT_LAYERLEVEL" val="1"/>
  <p:tag name="KSO_WM_UNIT_VALUE" val="1"/>
  <p:tag name="KSO_WM_UNIT_HIGHLIGHT" val="0"/>
  <p:tag name="KSO_WM_UNIT_COMPATIBLE" val="1"/>
  <p:tag name="KSO_WM_UNIT_PRESET_TEXT" val="1"/>
</p:tagLst>
</file>

<file path=ppt/tags/tag43.xml><?xml version="1.0" encoding="utf-8"?>
<p:tagLst xmlns:p="http://schemas.openxmlformats.org/presentationml/2006/main">
  <p:tag name="KSO_WM_TAG_VERSION" val="1.0"/>
  <p:tag name="KSO_WM_BEAUTIFY_FLAG" val="#wm#"/>
  <p:tag name="KSO_WM_TEMPLATE_CATEGORY" val="custom"/>
  <p:tag name="KSO_WM_TEMPLATE_INDEX" val="160539"/>
  <p:tag name="KSO_WM_UNIT_TYPE" val="a"/>
  <p:tag name="KSO_WM_UNIT_INDEX" val="1"/>
  <p:tag name="KSO_WM_UNIT_ID" val="custom160539_1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1"/>
</p:tagLst>
</file>

<file path=ppt/tags/tag44.xml><?xml version="1.0" encoding="utf-8"?>
<p:tagLst xmlns:p="http://schemas.openxmlformats.org/presentationml/2006/main">
  <p:tag name="KSO_WM_TAG_VERSION" val="1.0"/>
  <p:tag name="KSO_WM_BEAUTIFY_FLAG" val="#wm#"/>
  <p:tag name="KSO_WM_TEMPLATE_CATEGORY" val="custom"/>
  <p:tag name="KSO_WM_TEMPLATE_INDEX" val="160539"/>
  <p:tag name="KSO_WM_UNIT_TYPE" val="b"/>
  <p:tag name="KSO_WM_UNIT_INDEX" val="1"/>
  <p:tag name="KSO_WM_UNIT_ID" val="custom160539_12*b*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1"/>
</p:tagLst>
</file>

<file path=ppt/tags/tag45.xml><?xml version="1.0" encoding="utf-8"?>
<p:tagLst xmlns:p="http://schemas.openxmlformats.org/presentationml/2006/main">
  <p:tag name="MH" val="20150921105644"/>
  <p:tag name="MH_LIBRARY" val="GRAPHIC"/>
  <p:tag name="KSO_WM_TEMPLATE_CATEGORY" val="basetag"/>
  <p:tag name="KSO_WM_TEMPLATE_INDEX" val="20163691"/>
  <p:tag name="KSO_WM_TAG_VERSION" val="1.0"/>
  <p:tag name="KSO_WM_SLIDE_ID" val="custom160539_12"/>
  <p:tag name="KSO_WM_SLIDE_INDEX" val="12"/>
  <p:tag name="KSO_WM_SLIDE_ITEM_CNT" val="2"/>
  <p:tag name="KSO_WM_SLIDE_LAYOUT" val="a_b_e"/>
  <p:tag name="KSO_WM_SLIDE_LAYOUT_CNT" val="1_1_1"/>
  <p:tag name="KSO_WM_SLIDE_TYPE" val="sectionTitle"/>
  <p:tag name="KSO_WM_BEAUTIFY_FLAG" val="#wm#"/>
</p:tagLst>
</file>

<file path=ppt/tags/tag46.xml><?xml version="1.0" encoding="utf-8"?>
<p:tagLst xmlns:p="http://schemas.openxmlformats.org/presentationml/2006/main">
  <p:tag name="NORDRI TOOLS WATERMARK" val="1toxb2g4"/>
</p:tagLst>
</file>

<file path=ppt/tags/tag47.xml><?xml version="1.0" encoding="utf-8"?>
<p:tagLst xmlns:p="http://schemas.openxmlformats.org/presentationml/2006/main">
  <p:tag name="KSO_WM_TEMPLATE_CATEGORY" val="basetag"/>
  <p:tag name="KSO_WM_TEMPLATE_INDEX" val="20163691"/>
  <p:tag name="KSO_WM_TAG_VERSION" val="1.0"/>
  <p:tag name="KSO_WM_SLIDE_ID" val="basetag20163691_18"/>
  <p:tag name="KSO_WM_SLIDE_INDEX" val="18"/>
  <p:tag name="KSO_WM_SLIDE_ITEM_CNT" val="0"/>
  <p:tag name="KSO_WM_SLIDE_TYPE" val="text"/>
  <p:tag name="KSO_WM_BEAUTIFY_FLAG" val="#wm#"/>
</p:tagLst>
</file>

<file path=ppt/tags/tag48.xml><?xml version="1.0" encoding="utf-8"?>
<p:tagLst xmlns:p="http://schemas.openxmlformats.org/presentationml/2006/main">
  <p:tag name="NORDRI TOOLS WATERMARK" val="1toxb2g4"/>
</p:tagLst>
</file>

<file path=ppt/tags/tag49.xml><?xml version="1.0" encoding="utf-8"?>
<p:tagLst xmlns:p="http://schemas.openxmlformats.org/presentationml/2006/main">
  <p:tag name="KSO_WM_TEMPLATE_CATEGORY" val="basetag"/>
  <p:tag name="KSO_WM_TEMPLATE_INDEX" val="20163691"/>
  <p:tag name="KSO_WM_TAG_VERSION" val="1.0"/>
  <p:tag name="KSO_WM_SLIDE_ID" val="basetag20163691_18"/>
  <p:tag name="KSO_WM_SLIDE_INDEX" val="18"/>
  <p:tag name="KSO_WM_SLIDE_ITEM_CNT" val="0"/>
  <p:tag name="KSO_WM_SLIDE_TYPE" val="text"/>
  <p:tag name="KSO_WM_BEAUTIFY_FLAG" val="#wm#"/>
</p:tagLst>
</file>

<file path=ppt/tags/tag5.xml><?xml version="1.0" encoding="utf-8"?>
<p:tagLst xmlns:p="http://schemas.openxmlformats.org/presentationml/2006/main">
  <p:tag name="KSO_WM_TEMPLATE_CATEGORY" val="basetag"/>
  <p:tag name="KSO_WM_TEMPLATE_INDEX" val="20163691"/>
  <p:tag name="KSO_WM_TAG_VERSION" val="1.0"/>
  <p:tag name="KSO_WM_SLIDE_ID" val="basetag20163691_6"/>
  <p:tag name="KSO_WM_SLIDE_INDEX" val="6"/>
  <p:tag name="KSO_WM_SLIDE_ITEM_CNT" val="0"/>
  <p:tag name="KSO_WM_SLIDE_TYPE" val="contents"/>
  <p:tag name="KSO_WM_BEAUTIFY_FLAG" val="#wm#"/>
</p:tagLst>
</file>

<file path=ppt/tags/tag50.xml><?xml version="1.0" encoding="utf-8"?>
<p:tagLst xmlns:p="http://schemas.openxmlformats.org/presentationml/2006/main">
  <p:tag name="NORDRI TOOLS WATERMARK" val="1toxb2g4"/>
</p:tagLst>
</file>

<file path=ppt/tags/tag51.xml><?xml version="1.0" encoding="utf-8"?>
<p:tagLst xmlns:p="http://schemas.openxmlformats.org/presentationml/2006/main">
  <p:tag name="KSO_WM_TEMPLATE_CATEGORY" val="basetag"/>
  <p:tag name="KSO_WM_TEMPLATE_INDEX" val="20163691"/>
  <p:tag name="KSO_WM_TAG_VERSION" val="1.0"/>
  <p:tag name="KSO_WM_SLIDE_ID" val="basetag20163691_31"/>
  <p:tag name="KSO_WM_SLIDE_INDEX" val="31"/>
  <p:tag name="KSO_WM_SLIDE_ITEM_CNT" val="0"/>
  <p:tag name="KSO_WM_SLIDE_TYPE" val="text"/>
  <p:tag name="KSO_WM_BEAUTIFY_FLAG" val="#wm#"/>
</p:tagLst>
</file>

<file path=ppt/tags/tag52.xml><?xml version="1.0" encoding="utf-8"?>
<p:tagLst xmlns:p="http://schemas.openxmlformats.org/presentationml/2006/main">
  <p:tag name="KSO_WM_TAG_VERSION" val="1.0"/>
  <p:tag name="KSO_WM_BEAUTIFY_FLAG" val="#wm#"/>
  <p:tag name="KSO_WM_TEMPLATE_CATEGORY" val="custom"/>
  <p:tag name="KSO_WM_TEMPLATE_INDEX" val="160539"/>
  <p:tag name="MH" val="20150921105644"/>
  <p:tag name="MH_LIBRARY" val="GRAPHIC"/>
  <p:tag name="MH_ORDER" val="文本占位符 4"/>
  <p:tag name="KSO_WM_UNIT_TYPE" val="e"/>
  <p:tag name="KSO_WM_UNIT_INDEX" val="1"/>
  <p:tag name="KSO_WM_UNIT_ID" val="custom160539_12*e*1"/>
  <p:tag name="KSO_WM_UNIT_CLEAR" val="1"/>
  <p:tag name="KSO_WM_UNIT_LAYERLEVEL" val="1"/>
  <p:tag name="KSO_WM_UNIT_VALUE" val="1"/>
  <p:tag name="KSO_WM_UNIT_HIGHLIGHT" val="0"/>
  <p:tag name="KSO_WM_UNIT_COMPATIBLE" val="1"/>
  <p:tag name="KSO_WM_UNIT_PRESET_TEXT" val="1"/>
</p:tagLst>
</file>

<file path=ppt/tags/tag53.xml><?xml version="1.0" encoding="utf-8"?>
<p:tagLst xmlns:p="http://schemas.openxmlformats.org/presentationml/2006/main">
  <p:tag name="KSO_WM_TAG_VERSION" val="1.0"/>
  <p:tag name="KSO_WM_BEAUTIFY_FLAG" val="#wm#"/>
  <p:tag name="KSO_WM_TEMPLATE_CATEGORY" val="custom"/>
  <p:tag name="KSO_WM_TEMPLATE_INDEX" val="160539"/>
  <p:tag name="KSO_WM_UNIT_TYPE" val="a"/>
  <p:tag name="KSO_WM_UNIT_INDEX" val="1"/>
  <p:tag name="KSO_WM_UNIT_ID" val="custom160539_1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1"/>
</p:tagLst>
</file>

<file path=ppt/tags/tag54.xml><?xml version="1.0" encoding="utf-8"?>
<p:tagLst xmlns:p="http://schemas.openxmlformats.org/presentationml/2006/main">
  <p:tag name="MH" val="20150921105644"/>
  <p:tag name="MH_LIBRARY" val="GRAPHIC"/>
  <p:tag name="KSO_WM_TEMPLATE_CATEGORY" val="basetag"/>
  <p:tag name="KSO_WM_TEMPLATE_INDEX" val="20163691"/>
  <p:tag name="KSO_WM_TAG_VERSION" val="1.0"/>
  <p:tag name="KSO_WM_SLIDE_ID" val="custom160539_12"/>
  <p:tag name="KSO_WM_SLIDE_INDEX" val="12"/>
  <p:tag name="KSO_WM_SLIDE_ITEM_CNT" val="2"/>
  <p:tag name="KSO_WM_SLIDE_LAYOUT" val="a_b_e"/>
  <p:tag name="KSO_WM_SLIDE_LAYOUT_CNT" val="1_1_1"/>
  <p:tag name="KSO_WM_SLIDE_TYPE" val="sectionTitle"/>
  <p:tag name="KSO_WM_BEAUTIFY_FLAG" val="#wm#"/>
</p:tagLst>
</file>

<file path=ppt/tags/tag55.xml><?xml version="1.0" encoding="utf-8"?>
<p:tagLst xmlns:p="http://schemas.openxmlformats.org/presentationml/2006/main">
  <p:tag name="KSO_WM_TEMPLATE_CATEGORY" val="basetag"/>
  <p:tag name="KSO_WM_TEMPLATE_INDEX" val="20163691"/>
  <p:tag name="KSO_WM_TAG_VERSION" val="1.0"/>
  <p:tag name="KSO_WM_SLIDE_ID" val="basetag20163691_13"/>
  <p:tag name="KSO_WM_SLIDE_INDEX" val="13"/>
  <p:tag name="KSO_WM_SLIDE_ITEM_CNT" val="0"/>
  <p:tag name="KSO_WM_SLIDE_TYPE" val="text"/>
  <p:tag name="KSO_WM_BEAUTIFY_FLAG" val="#wm#"/>
</p:tagLst>
</file>

<file path=ppt/tags/tag56.xml><?xml version="1.0" encoding="utf-8"?>
<p:tagLst xmlns:p="http://schemas.openxmlformats.org/presentationml/2006/main">
  <p:tag name="KSO_WM_TEMPLATE_CATEGORY" val="basetag"/>
  <p:tag name="KSO_WM_TEMPLATE_INDEX" val="20163691"/>
  <p:tag name="KSO_WM_TAG_VERSION" val="1.0"/>
  <p:tag name="KSO_WM_SLIDE_ID" val="basetag20163691_32"/>
  <p:tag name="KSO_WM_SLIDE_INDEX" val="32"/>
  <p:tag name="KSO_WM_SLIDE_ITEM_CNT" val="0"/>
  <p:tag name="KSO_WM_SLIDE_TYPE" val="endPage"/>
  <p:tag name="KSO_WM_BEAUTIFY_FLAG" val="#wm#"/>
</p:tagLst>
</file>

<file path=ppt/tags/tag6.xml><?xml version="1.0" encoding="utf-8"?>
<p:tagLst xmlns:p="http://schemas.openxmlformats.org/presentationml/2006/main">
  <p:tag name="KSO_WM_TAG_VERSION" val="1.0"/>
  <p:tag name="KSO_WM_BEAUTIFY_FLAG" val="#wm#"/>
  <p:tag name="KSO_WM_TEMPLATE_CATEGORY" val="custom"/>
  <p:tag name="KSO_WM_TEMPLATE_INDEX" val="160539"/>
  <p:tag name="MH" val="20150921105644"/>
  <p:tag name="MH_LIBRARY" val="GRAPHIC"/>
  <p:tag name="MH_ORDER" val="文本占位符 4"/>
  <p:tag name="KSO_WM_UNIT_TYPE" val="e"/>
  <p:tag name="KSO_WM_UNIT_INDEX" val="1"/>
  <p:tag name="KSO_WM_UNIT_ID" val="custom160539_12*e*1"/>
  <p:tag name="KSO_WM_UNIT_CLEAR" val="1"/>
  <p:tag name="KSO_WM_UNIT_LAYERLEVEL" val="1"/>
  <p:tag name="KSO_WM_UNIT_VALUE" val="1"/>
  <p:tag name="KSO_WM_UNIT_HIGHLIGHT" val="0"/>
  <p:tag name="KSO_WM_UNIT_COMPATIBLE" val="1"/>
  <p:tag name="KSO_WM_UNIT_PRESET_TEXT" val="1"/>
</p:tagLst>
</file>

<file path=ppt/tags/tag7.xml><?xml version="1.0" encoding="utf-8"?>
<p:tagLst xmlns:p="http://schemas.openxmlformats.org/presentationml/2006/main">
  <p:tag name="KSO_WM_TAG_VERSION" val="1.0"/>
  <p:tag name="KSO_WM_BEAUTIFY_FLAG" val="#wm#"/>
  <p:tag name="KSO_WM_TEMPLATE_CATEGORY" val="custom"/>
  <p:tag name="KSO_WM_TEMPLATE_INDEX" val="160539"/>
  <p:tag name="KSO_WM_UNIT_TYPE" val="a"/>
  <p:tag name="KSO_WM_UNIT_INDEX" val="1"/>
  <p:tag name="KSO_WM_UNIT_ID" val="custom160539_1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1"/>
</p:tagLst>
</file>

<file path=ppt/tags/tag8.xml><?xml version="1.0" encoding="utf-8"?>
<p:tagLst xmlns:p="http://schemas.openxmlformats.org/presentationml/2006/main">
  <p:tag name="MH" val="20150921105644"/>
  <p:tag name="MH_LIBRARY" val="GRAPHIC"/>
  <p:tag name="KSO_WM_TEMPLATE_CATEGORY" val="basetag"/>
  <p:tag name="KSO_WM_TEMPLATE_INDEX" val="20163691"/>
  <p:tag name="KSO_WM_TAG_VERSION" val="1.0"/>
  <p:tag name="KSO_WM_SLIDE_ID" val="custom160539_12"/>
  <p:tag name="KSO_WM_SLIDE_INDEX" val="12"/>
  <p:tag name="KSO_WM_SLIDE_ITEM_CNT" val="2"/>
  <p:tag name="KSO_WM_SLIDE_LAYOUT" val="a_b_e"/>
  <p:tag name="KSO_WM_SLIDE_LAYOUT_CNT" val="1_1_1"/>
  <p:tag name="KSO_WM_SLIDE_TYPE" val="sectionTitle"/>
  <p:tag name="KSO_WM_BEAUTIFY_FLAG" val="#wm#"/>
</p:tagLst>
</file>

<file path=ppt/tags/tag9.xml><?xml version="1.0" encoding="utf-8"?>
<p:tagLst xmlns:p="http://schemas.openxmlformats.org/presentationml/2006/main">
  <p:tag name="KSO_WM_TEMPLATE_CATEGORY" val="basetag"/>
  <p:tag name="KSO_WM_TEMPLATE_INDEX" val="20163691"/>
  <p:tag name="KSO_WM_TAG_VERSION" val="1.0"/>
  <p:tag name="KSO_WM_SLIDE_ID" val="basetag20163691_28"/>
  <p:tag name="KSO_WM_SLIDE_INDEX" val="28"/>
  <p:tag name="KSO_WM_SLIDE_ITEM_CNT" val="0"/>
  <p:tag name="KSO_WM_SLIDE_TYPE" val="text"/>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1104</Words>
  <Application>WPS 演示</Application>
  <PresentationFormat>宽屏</PresentationFormat>
  <Paragraphs>268</Paragraphs>
  <Slides>28</Slides>
  <Notes>12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28</vt:i4>
      </vt:variant>
    </vt:vector>
  </HeadingPairs>
  <TitlesOfParts>
    <vt:vector size="46" baseType="lpstr">
      <vt:lpstr>Arial</vt:lpstr>
      <vt:lpstr>宋体</vt:lpstr>
      <vt:lpstr>Wingdings</vt:lpstr>
      <vt:lpstr>Calibri Light</vt:lpstr>
      <vt:lpstr>Calibri</vt:lpstr>
      <vt:lpstr>微软雅黑</vt:lpstr>
      <vt:lpstr>Arial Narrow</vt:lpstr>
      <vt:lpstr>方正姚体</vt:lpstr>
      <vt:lpstr>Open Sans Light</vt:lpstr>
      <vt:lpstr>Arial</vt:lpstr>
      <vt:lpstr>MS PGothic</vt:lpstr>
      <vt:lpstr>Gill Sans</vt:lpstr>
      <vt:lpstr>方正兰亭粗黑_GBK</vt:lpstr>
      <vt:lpstr>黑体</vt:lpstr>
      <vt:lpstr>Arial Unicode MS</vt:lpstr>
      <vt:lpstr>AMGDT</vt:lpstr>
      <vt:lpstr>Gill Sans MT</vt:lpstr>
      <vt:lpstr>Office 主题</vt:lpstr>
      <vt:lpstr>在线购物系统</vt:lpstr>
      <vt:lpstr>PowerPoint 演示文稿</vt:lpstr>
      <vt:lpstr>小组介绍</vt:lpstr>
      <vt:lpstr>PowerPoint 演示文稿</vt:lpstr>
      <vt:lpstr>项目介绍</vt:lpstr>
      <vt:lpstr>开发环境</vt:lpstr>
      <vt:lpstr>项目模块划分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项目模块划分</vt:lpstr>
      <vt:lpstr>PowerPoint 演示文稿</vt:lpstr>
      <vt:lpstr>PowerPoint 演示文稿</vt:lpstr>
      <vt:lpstr>PowerPoint 演示文稿</vt:lpstr>
      <vt:lpstr>PowerPoint 演示文稿</vt:lpstr>
      <vt:lpstr>PowerPoint 演示文稿</vt:lpstr>
      <vt:lpstr>PowerPoint 演示文稿</vt:lpstr>
      <vt:lpstr>项目技术介绍</vt:lpstr>
      <vt:lpstr>PowerPoint 演示文稿</vt:lpstr>
      <vt:lpstr>PowerPoint 演示文稿</vt:lpstr>
      <vt:lpstr>PowerPoint 演示文稿</vt:lpstr>
      <vt:lpstr>项目总结</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Gemether</cp:lastModifiedBy>
  <cp:revision>81</cp:revision>
  <dcterms:created xsi:type="dcterms:W3CDTF">2017-08-31T04:12:00Z</dcterms:created>
  <dcterms:modified xsi:type="dcterms:W3CDTF">2019-07-22T06:04:38Z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2052-11.1.0.8894</vt:lpwstr>
  </property>
</Properties>
</file>